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rchivo Black" panose="020B0A03020202020B04" pitchFamily="34" charset="77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swald Bold" pitchFamily="2" charset="77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3" autoAdjust="0"/>
  </p:normalViewPr>
  <p:slideViewPr>
    <p:cSldViewPr>
      <p:cViewPr varScale="1">
        <p:scale>
          <a:sx n="64" d="100"/>
          <a:sy n="64" d="100"/>
        </p:scale>
        <p:origin x="11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622" b="146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47950" y="4114372"/>
            <a:ext cx="12992099" cy="2058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00"/>
              </a:lnSpc>
              <a:spcBef>
                <a:spcPct val="0"/>
              </a:spcBef>
            </a:pPr>
            <a:r>
              <a:rPr lang="en-US" sz="12500" spc="250" dirty="0">
                <a:solidFill>
                  <a:srgbClr val="FFFFFF"/>
                </a:solidFill>
                <a:latin typeface="Oswald Bold"/>
              </a:rPr>
              <a:t>1 SAMUEL 23:14-29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622" b="146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70086" y="8898999"/>
            <a:ext cx="947827" cy="71860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2801248" y="2508250"/>
            <a:ext cx="23890495" cy="4152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9"/>
              </a:lnSpc>
            </a:pPr>
            <a:r>
              <a:rPr lang="en-US" sz="24999" spc="499" dirty="0">
                <a:solidFill>
                  <a:srgbClr val="FFFFFF"/>
                </a:solidFill>
                <a:latin typeface="Copperplate Gothic Bold" panose="020E0705020206020404" pitchFamily="34" charset="77"/>
              </a:rPr>
              <a:t>DAVID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89957" y="6108460"/>
            <a:ext cx="6508084" cy="887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Archivo Black"/>
              </a:rPr>
              <a:t>King of the Caves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622" b="146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4192588"/>
            <a:ext cx="18288000" cy="2052425"/>
            <a:chOff x="0" y="0"/>
            <a:chExt cx="4341142" cy="4871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1142" cy="487198"/>
            </a:xfrm>
            <a:custGeom>
              <a:avLst/>
              <a:gdLst/>
              <a:ahLst/>
              <a:cxnLst/>
              <a:rect l="l" t="t" r="r" b="b"/>
              <a:pathLst>
                <a:path w="4341142" h="487198">
                  <a:moveTo>
                    <a:pt x="0" y="0"/>
                  </a:moveTo>
                  <a:lnTo>
                    <a:pt x="4341142" y="0"/>
                  </a:lnTo>
                  <a:lnTo>
                    <a:pt x="4341142" y="487198"/>
                  </a:lnTo>
                  <a:lnTo>
                    <a:pt x="0" y="48719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0" y="4448175"/>
            <a:ext cx="18288000" cy="1451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000" spc="179" dirty="0">
                <a:solidFill>
                  <a:srgbClr val="990303"/>
                </a:solidFill>
                <a:latin typeface="Oswald Bold"/>
              </a:rPr>
              <a:t>BAD THINGS HAPPEN TO GOOD PEOPLE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622" b="146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4192588"/>
            <a:ext cx="18288000" cy="2052425"/>
            <a:chOff x="0" y="0"/>
            <a:chExt cx="4341142" cy="4871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1142" cy="487198"/>
            </a:xfrm>
            <a:custGeom>
              <a:avLst/>
              <a:gdLst/>
              <a:ahLst/>
              <a:cxnLst/>
              <a:rect l="l" t="t" r="r" b="b"/>
              <a:pathLst>
                <a:path w="4341142" h="487198">
                  <a:moveTo>
                    <a:pt x="0" y="0"/>
                  </a:moveTo>
                  <a:lnTo>
                    <a:pt x="4341142" y="0"/>
                  </a:lnTo>
                  <a:lnTo>
                    <a:pt x="4341142" y="487198"/>
                  </a:lnTo>
                  <a:lnTo>
                    <a:pt x="0" y="48719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0" y="4438651"/>
            <a:ext cx="18288000" cy="1499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600" spc="180" dirty="0">
                <a:solidFill>
                  <a:srgbClr val="990303"/>
                </a:solidFill>
                <a:latin typeface="Oswald Bold"/>
              </a:rPr>
              <a:t>SUFFERING SERVES A PURPOSE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622" b="146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4192588"/>
            <a:ext cx="18288000" cy="2052425"/>
            <a:chOff x="0" y="0"/>
            <a:chExt cx="4341142" cy="4871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1142" cy="487198"/>
            </a:xfrm>
            <a:custGeom>
              <a:avLst/>
              <a:gdLst/>
              <a:ahLst/>
              <a:cxnLst/>
              <a:rect l="l" t="t" r="r" b="b"/>
              <a:pathLst>
                <a:path w="4341142" h="487198">
                  <a:moveTo>
                    <a:pt x="0" y="0"/>
                  </a:moveTo>
                  <a:lnTo>
                    <a:pt x="4341142" y="0"/>
                  </a:lnTo>
                  <a:lnTo>
                    <a:pt x="4341142" y="487198"/>
                  </a:lnTo>
                  <a:lnTo>
                    <a:pt x="0" y="48719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0" y="4448175"/>
            <a:ext cx="18288000" cy="153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600" spc="179" dirty="0">
                <a:solidFill>
                  <a:srgbClr val="990303"/>
                </a:solidFill>
                <a:latin typeface="Oswald Bold"/>
              </a:rPr>
              <a:t>GOD HAS NOT FORSAKEN YOU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</Words>
  <Application>Microsoft Macintosh PowerPoint</Application>
  <PresentationFormat>Custom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Oswald Bold</vt:lpstr>
      <vt:lpstr>Copperplate Gothic Bold</vt:lpstr>
      <vt:lpstr>Calibri</vt:lpstr>
      <vt:lpstr>Archivo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David: Facing Goliath</dc:title>
  <cp:lastModifiedBy>Fellowship in Christ Church</cp:lastModifiedBy>
  <cp:revision>12</cp:revision>
  <dcterms:created xsi:type="dcterms:W3CDTF">2006-08-16T00:00:00Z</dcterms:created>
  <dcterms:modified xsi:type="dcterms:W3CDTF">2022-03-06T03:02:23Z</dcterms:modified>
  <dc:identifier>DAE3ok9P7cs</dc:identifier>
</cp:coreProperties>
</file>