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chivo Black" panose="020B0A03020202020B04" pitchFamily="34" charset="77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swald Bold" pitchFamily="2" charset="77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3" autoAdjust="0"/>
  </p:normalViewPr>
  <p:slideViewPr>
    <p:cSldViewPr>
      <p:cViewPr varScale="1">
        <p:scale>
          <a:sx n="64" d="100"/>
          <a:sy n="64" d="100"/>
        </p:scale>
        <p:origin x="11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70086" y="8898999"/>
            <a:ext cx="947827" cy="71860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2801248" y="2508250"/>
            <a:ext cx="23890495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9"/>
              </a:lnSpc>
            </a:pPr>
            <a:r>
              <a:rPr lang="en-US" sz="25000" b="1" spc="499" dirty="0">
                <a:solidFill>
                  <a:srgbClr val="FFFFFF"/>
                </a:solidFill>
                <a:latin typeface="Bangla MN" pitchFamily="2" charset="0"/>
                <a:cs typeface="Bangla MN" pitchFamily="2" charset="0"/>
              </a:rPr>
              <a:t>DAVID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30341" y="6020807"/>
            <a:ext cx="5427315" cy="906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Archivo Black"/>
              </a:rPr>
              <a:t>Chosen by God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97957" y="4073526"/>
            <a:ext cx="11692086" cy="213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0"/>
              </a:lnSpc>
              <a:spcBef>
                <a:spcPct val="0"/>
              </a:spcBef>
            </a:pPr>
            <a:r>
              <a:rPr lang="en-US" sz="12500" spc="250" dirty="0">
                <a:solidFill>
                  <a:srgbClr val="FFFFFF"/>
                </a:solidFill>
                <a:latin typeface="Oswald Bold"/>
              </a:rPr>
              <a:t>1 SAMUEL 16:1-13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4192588"/>
            <a:ext cx="18288000" cy="2052425"/>
            <a:chOff x="0" y="0"/>
            <a:chExt cx="4341142" cy="487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1142" cy="487198"/>
            </a:xfrm>
            <a:custGeom>
              <a:avLst/>
              <a:gdLst/>
              <a:ahLst/>
              <a:cxnLst/>
              <a:rect l="l" t="t" r="r" b="b"/>
              <a:pathLst>
                <a:path w="4341142" h="487198">
                  <a:moveTo>
                    <a:pt x="0" y="0"/>
                  </a:moveTo>
                  <a:lnTo>
                    <a:pt x="4341142" y="0"/>
                  </a:lnTo>
                  <a:lnTo>
                    <a:pt x="4341142" y="487198"/>
                  </a:lnTo>
                  <a:lnTo>
                    <a:pt x="0" y="48719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448175"/>
            <a:ext cx="1828800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spc="179" dirty="0">
                <a:solidFill>
                  <a:srgbClr val="5B0000"/>
                </a:solidFill>
                <a:latin typeface="Oswald Bold"/>
              </a:rPr>
              <a:t>GOD DOES WHATEVER HE PLEASES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4192588"/>
            <a:ext cx="18288000" cy="2052425"/>
            <a:chOff x="0" y="0"/>
            <a:chExt cx="4341142" cy="487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1142" cy="487198"/>
            </a:xfrm>
            <a:custGeom>
              <a:avLst/>
              <a:gdLst/>
              <a:ahLst/>
              <a:cxnLst/>
              <a:rect l="l" t="t" r="r" b="b"/>
              <a:pathLst>
                <a:path w="4341142" h="487198">
                  <a:moveTo>
                    <a:pt x="0" y="0"/>
                  </a:moveTo>
                  <a:lnTo>
                    <a:pt x="4341142" y="0"/>
                  </a:lnTo>
                  <a:lnTo>
                    <a:pt x="4341142" y="487198"/>
                  </a:lnTo>
                  <a:lnTo>
                    <a:pt x="0" y="48719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0" y="4438651"/>
            <a:ext cx="18288000" cy="154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 spc="180" dirty="0">
                <a:solidFill>
                  <a:srgbClr val="5B0000"/>
                </a:solidFill>
                <a:latin typeface="Oswald Bold"/>
              </a:rPr>
              <a:t>GOD IS CONCERNED WITH THE HEART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622" b="1462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4192588"/>
            <a:ext cx="18288000" cy="2052425"/>
            <a:chOff x="0" y="0"/>
            <a:chExt cx="4341142" cy="4871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1142" cy="487198"/>
            </a:xfrm>
            <a:custGeom>
              <a:avLst/>
              <a:gdLst/>
              <a:ahLst/>
              <a:cxnLst/>
              <a:rect l="l" t="t" r="r" b="b"/>
              <a:pathLst>
                <a:path w="4341142" h="487198">
                  <a:moveTo>
                    <a:pt x="0" y="0"/>
                  </a:moveTo>
                  <a:lnTo>
                    <a:pt x="4341142" y="0"/>
                  </a:lnTo>
                  <a:lnTo>
                    <a:pt x="4341142" y="487198"/>
                  </a:lnTo>
                  <a:lnTo>
                    <a:pt x="0" y="48719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16731" y="4448175"/>
            <a:ext cx="1745453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spc="179" dirty="0">
                <a:solidFill>
                  <a:srgbClr val="5B0000"/>
                </a:solidFill>
                <a:latin typeface="Oswald Bold"/>
              </a:rPr>
              <a:t>GOD MAKES US WHAT WE'RE NOT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</Words>
  <Application>Microsoft Macintosh PowerPoint</Application>
  <PresentationFormat>Custom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Bangla MN</vt:lpstr>
      <vt:lpstr>Calibri</vt:lpstr>
      <vt:lpstr>Archivo Black</vt:lpstr>
      <vt:lpstr>Arial</vt:lpstr>
      <vt:lpstr>Oswald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David: Chosen by God</dc:title>
  <cp:lastModifiedBy>Fellowship in Christ Church</cp:lastModifiedBy>
  <cp:revision>2</cp:revision>
  <dcterms:created xsi:type="dcterms:W3CDTF">2006-08-16T00:00:00Z</dcterms:created>
  <dcterms:modified xsi:type="dcterms:W3CDTF">2022-02-05T05:27:34Z</dcterms:modified>
  <dc:identifier>DAE3PtW9XwU</dc:identifier>
</cp:coreProperties>
</file>