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8" r:id="rId4"/>
    <p:sldId id="259" r:id="rId5"/>
    <p:sldId id="260"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Oswald Bold" pitchFamily="2" charset="77"/>
      <p:regular r:id="rId11"/>
      <p:bold r:id="rId12"/>
    </p:embeddedFont>
    <p:embeddedFont>
      <p:font typeface="Playlist Script"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13" autoAdjust="0"/>
  </p:normalViewPr>
  <p:slideViewPr>
    <p:cSldViewPr>
      <p:cViewPr varScale="1">
        <p:scale>
          <a:sx n="64" d="100"/>
          <a:sy n="64" d="100"/>
        </p:scale>
        <p:origin x="11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grpSp>
        <p:nvGrpSpPr>
          <p:cNvPr id="3" name="Group 3"/>
          <p:cNvGrpSpPr/>
          <p:nvPr/>
        </p:nvGrpSpPr>
        <p:grpSpPr>
          <a:xfrm>
            <a:off x="-153277" y="-1194223"/>
            <a:ext cx="18594554" cy="18594554"/>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366">
                <a:alpha val="44706"/>
              </a:srgbClr>
            </a:solidFill>
          </p:spPr>
        </p:sp>
      </p:grpSp>
      <p:sp>
        <p:nvSpPr>
          <p:cNvPr id="5" name="TextBox 5"/>
          <p:cNvSpPr txBox="1"/>
          <p:nvPr/>
        </p:nvSpPr>
        <p:spPr>
          <a:xfrm>
            <a:off x="131467" y="235361"/>
            <a:ext cx="18025065" cy="9816277"/>
          </a:xfrm>
          <a:prstGeom prst="rect">
            <a:avLst/>
          </a:prstGeom>
        </p:spPr>
        <p:txBody>
          <a:bodyPr wrap="square" lIns="0" tIns="0" rIns="0" bIns="0" rtlCol="0" anchor="t">
            <a:spAutoFit/>
          </a:bodyPr>
          <a:lstStyle/>
          <a:p>
            <a:pPr algn="ctr">
              <a:lnSpc>
                <a:spcPts val="7700"/>
              </a:lnSpc>
            </a:pPr>
            <a:r>
              <a:rPr lang="en-US" sz="5500" dirty="0">
                <a:solidFill>
                  <a:srgbClr val="FFFFFF"/>
                </a:solidFill>
                <a:latin typeface="Oswald Bold"/>
              </a:rPr>
              <a:t>“Beware of false prophets, who come to you in sheep’s clothing, but inwardly they are ravenous wolves. You will know them by their fruits. Do men gather grapes from thornbushes or figs from thistles? Even so, every good tree bears good fruit, but a bad tree bears bad fruit. A good tree cannot bear bad fruit, nor can a bad tree bear good fruit. Every tree that does not bear good fruit is cut down and thrown into the fire. Therefore by their fruits you will know them."</a:t>
            </a:r>
          </a:p>
          <a:p>
            <a:pPr algn="ctr">
              <a:lnSpc>
                <a:spcPts val="6580"/>
              </a:lnSpc>
            </a:pPr>
            <a:endParaRPr lang="en-US" sz="5500" dirty="0">
              <a:solidFill>
                <a:srgbClr val="FFFFFF"/>
              </a:solidFill>
              <a:latin typeface="Oswald Bold"/>
            </a:endParaRPr>
          </a:p>
          <a:p>
            <a:pPr algn="ctr">
              <a:lnSpc>
                <a:spcPts val="9100"/>
              </a:lnSpc>
            </a:pPr>
            <a:r>
              <a:rPr lang="en-US" sz="6500" dirty="0">
                <a:solidFill>
                  <a:srgbClr val="FFFFFF"/>
                </a:solidFill>
                <a:latin typeface="Oswald Bold"/>
              </a:rPr>
              <a:t>MATTHEW 7:15-20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8809921" y="9005016"/>
            <a:ext cx="668157" cy="506568"/>
          </a:xfrm>
          <a:prstGeom prst="rect">
            <a:avLst/>
          </a:prstGeom>
        </p:spPr>
      </p:pic>
      <p:sp>
        <p:nvSpPr>
          <p:cNvPr id="4" name="AutoShape 4"/>
          <p:cNvSpPr/>
          <p:nvPr/>
        </p:nvSpPr>
        <p:spPr>
          <a:xfrm>
            <a:off x="3447658" y="5774306"/>
            <a:ext cx="11392684" cy="0"/>
          </a:xfrm>
          <a:prstGeom prst="line">
            <a:avLst/>
          </a:prstGeom>
          <a:ln w="152400" cap="rnd">
            <a:solidFill>
              <a:srgbClr val="FFFFFF"/>
            </a:solidFill>
            <a:prstDash val="solid"/>
            <a:headEnd type="none" w="sm" len="sm"/>
            <a:tailEnd type="none" w="sm" len="sm"/>
          </a:ln>
        </p:spPr>
      </p:sp>
      <p:sp>
        <p:nvSpPr>
          <p:cNvPr id="5" name="TextBox 5"/>
          <p:cNvSpPr txBox="1"/>
          <p:nvPr/>
        </p:nvSpPr>
        <p:spPr>
          <a:xfrm>
            <a:off x="-2801248" y="3003550"/>
            <a:ext cx="23890495" cy="2139950"/>
          </a:xfrm>
          <a:prstGeom prst="rect">
            <a:avLst/>
          </a:prstGeom>
        </p:spPr>
        <p:txBody>
          <a:bodyPr lIns="0" tIns="0" rIns="0" bIns="0" rtlCol="0" anchor="t">
            <a:spAutoFit/>
          </a:bodyPr>
          <a:lstStyle/>
          <a:p>
            <a:pPr algn="ctr">
              <a:lnSpc>
                <a:spcPts val="17500"/>
              </a:lnSpc>
            </a:pPr>
            <a:r>
              <a:rPr lang="en-US" sz="12500" spc="250">
                <a:solidFill>
                  <a:srgbClr val="FFFFFF"/>
                </a:solidFill>
                <a:latin typeface="Oswald Bold"/>
              </a:rPr>
              <a:t>SERMON ON THE MOUNT </a:t>
            </a:r>
          </a:p>
        </p:txBody>
      </p:sp>
      <p:sp>
        <p:nvSpPr>
          <p:cNvPr id="6" name="TextBox 6"/>
          <p:cNvSpPr txBox="1"/>
          <p:nvPr/>
        </p:nvSpPr>
        <p:spPr>
          <a:xfrm>
            <a:off x="0" y="6296669"/>
            <a:ext cx="18288000" cy="1571624"/>
          </a:xfrm>
          <a:prstGeom prst="rect">
            <a:avLst/>
          </a:prstGeom>
        </p:spPr>
        <p:txBody>
          <a:bodyPr lIns="0" tIns="0" rIns="0" bIns="0" rtlCol="0" anchor="t">
            <a:spAutoFit/>
          </a:bodyPr>
          <a:lstStyle/>
          <a:p>
            <a:pPr algn="ctr">
              <a:lnSpc>
                <a:spcPts val="12600"/>
              </a:lnSpc>
            </a:pPr>
            <a:r>
              <a:rPr lang="en-US" sz="9000">
                <a:solidFill>
                  <a:srgbClr val="FFFFFF"/>
                </a:solidFill>
                <a:latin typeface="Playlist Script"/>
              </a:rPr>
              <a:t>You Will Know Them By Their Fruits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296462" y="3298825"/>
            <a:ext cx="17695076" cy="3489324"/>
          </a:xfrm>
          <a:prstGeom prst="rect">
            <a:avLst/>
          </a:prstGeom>
        </p:spPr>
        <p:txBody>
          <a:bodyPr lIns="0" tIns="0" rIns="0" bIns="0" rtlCol="0" anchor="t">
            <a:spAutoFit/>
          </a:bodyPr>
          <a:lstStyle/>
          <a:p>
            <a:pPr algn="ctr">
              <a:lnSpc>
                <a:spcPts val="14000"/>
              </a:lnSpc>
            </a:pPr>
            <a:r>
              <a:rPr lang="en-US" sz="10000" spc="200">
                <a:solidFill>
                  <a:srgbClr val="FFFFFF"/>
                </a:solidFill>
                <a:latin typeface="Oswald Bold"/>
              </a:rPr>
              <a:t>FALSE PROPHETS </a:t>
            </a:r>
          </a:p>
          <a:p>
            <a:pPr algn="ctr">
              <a:lnSpc>
                <a:spcPts val="14000"/>
              </a:lnSpc>
            </a:pPr>
            <a:r>
              <a:rPr lang="en-US" sz="10000" spc="200">
                <a:solidFill>
                  <a:srgbClr val="FFFFFF"/>
                </a:solidFill>
                <a:latin typeface="Oswald Bold"/>
              </a:rPr>
              <a:t>ARE AMONG YOU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2485822" y="4194174"/>
            <a:ext cx="13316355" cy="1708151"/>
          </a:xfrm>
          <a:prstGeom prst="rect">
            <a:avLst/>
          </a:prstGeom>
        </p:spPr>
        <p:txBody>
          <a:bodyPr lIns="0" tIns="0" rIns="0" bIns="0" rtlCol="0" anchor="t">
            <a:spAutoFit/>
          </a:bodyPr>
          <a:lstStyle/>
          <a:p>
            <a:pPr algn="ctr">
              <a:lnSpc>
                <a:spcPts val="13999"/>
              </a:lnSpc>
            </a:pPr>
            <a:r>
              <a:rPr lang="en-US" sz="9999" spc="199">
                <a:solidFill>
                  <a:srgbClr val="FFFFFF"/>
                </a:solidFill>
                <a:latin typeface="Oswald Bold"/>
              </a:rPr>
              <a:t>THEOLOGY MATTERS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0" y="3308349"/>
            <a:ext cx="18288000" cy="3479801"/>
          </a:xfrm>
          <a:prstGeom prst="rect">
            <a:avLst/>
          </a:prstGeom>
        </p:spPr>
        <p:txBody>
          <a:bodyPr lIns="0" tIns="0" rIns="0" bIns="0" rtlCol="0" anchor="t">
            <a:spAutoFit/>
          </a:bodyPr>
          <a:lstStyle/>
          <a:p>
            <a:pPr algn="ctr">
              <a:lnSpc>
                <a:spcPts val="13999"/>
              </a:lnSpc>
            </a:pPr>
            <a:r>
              <a:rPr lang="en-US" sz="9999" spc="199">
                <a:solidFill>
                  <a:srgbClr val="FFFFFF"/>
                </a:solidFill>
                <a:latin typeface="Oswald Bold"/>
              </a:rPr>
              <a:t>SAVED PEOPLE ARE </a:t>
            </a:r>
          </a:p>
          <a:p>
            <a:pPr algn="ctr">
              <a:lnSpc>
                <a:spcPts val="13999"/>
              </a:lnSpc>
            </a:pPr>
            <a:r>
              <a:rPr lang="en-US" sz="9999" spc="199">
                <a:solidFill>
                  <a:srgbClr val="FFFFFF"/>
                </a:solidFill>
                <a:latin typeface="Oswald Bold"/>
              </a:rPr>
              <a:t>CHANGED PEOPLE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126</Words>
  <Application>Microsoft Macintosh PowerPoint</Application>
  <PresentationFormat>Custom</PresentationFormat>
  <Paragraphs>10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Oswald Bold</vt:lpstr>
      <vt:lpstr>Arial</vt:lpstr>
      <vt:lpstr>Playlist Script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dc:title>
  <cp:lastModifiedBy>Fellowship in Christ Church</cp:lastModifiedBy>
  <cp:revision>4</cp:revision>
  <dcterms:created xsi:type="dcterms:W3CDTF">2006-08-16T00:00:00Z</dcterms:created>
  <dcterms:modified xsi:type="dcterms:W3CDTF">2022-01-19T02:26:29Z</dcterms:modified>
  <dc:identifier>DAE0ayDtZfo</dc:identifier>
</cp:coreProperties>
</file>