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Oswald Bold" pitchFamily="2" charset="77"/>
      <p:regular r:id="rId11"/>
      <p:bold r:id="rId12"/>
    </p:embeddedFont>
    <p:embeddedFont>
      <p:font typeface="Playlist Script"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3" autoAdjust="0"/>
  </p:normalViewPr>
  <p:slideViewPr>
    <p:cSldViewPr>
      <p:cViewPr varScale="1">
        <p:scale>
          <a:sx n="60" d="100"/>
          <a:sy n="60" d="100"/>
        </p:scale>
        <p:origin x="1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809921" y="9005016"/>
            <a:ext cx="668157" cy="506568"/>
          </a:xfrm>
          <a:prstGeom prst="rect">
            <a:avLst/>
          </a:prstGeom>
        </p:spPr>
      </p:pic>
      <p:sp>
        <p:nvSpPr>
          <p:cNvPr id="4" name="AutoShape 4"/>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5" name="TextBox 5"/>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6" name="TextBox 6"/>
          <p:cNvSpPr txBox="1"/>
          <p:nvPr/>
        </p:nvSpPr>
        <p:spPr>
          <a:xfrm>
            <a:off x="2912419" y="6169630"/>
            <a:ext cx="12463161" cy="1911350"/>
          </a:xfrm>
          <a:prstGeom prst="rect">
            <a:avLst/>
          </a:prstGeom>
        </p:spPr>
        <p:txBody>
          <a:bodyPr lIns="0" tIns="0" rIns="0" bIns="0" rtlCol="0" anchor="t">
            <a:spAutoFit/>
          </a:bodyPr>
          <a:lstStyle/>
          <a:p>
            <a:pPr algn="ctr">
              <a:lnSpc>
                <a:spcPts val="15400"/>
              </a:lnSpc>
            </a:pPr>
            <a:r>
              <a:rPr lang="en-US" sz="11000">
                <a:solidFill>
                  <a:srgbClr val="FFFFFF"/>
                </a:solidFill>
                <a:latin typeface="Playlist Script"/>
              </a:rPr>
              <a:t>Heaven or Hell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grpSp>
        <p:nvGrpSpPr>
          <p:cNvPr id="3" name="Group 3"/>
          <p:cNvGrpSpPr/>
          <p:nvPr/>
        </p:nvGrpSpPr>
        <p:grpSpPr>
          <a:xfrm>
            <a:off x="-153277" y="-1194223"/>
            <a:ext cx="18594554" cy="18594554"/>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366">
                <a:alpha val="44706"/>
              </a:srgbClr>
            </a:solidFill>
          </p:spPr>
        </p:sp>
      </p:grpSp>
      <p:sp>
        <p:nvSpPr>
          <p:cNvPr id="5" name="TextBox 5"/>
          <p:cNvSpPr txBox="1"/>
          <p:nvPr/>
        </p:nvSpPr>
        <p:spPr>
          <a:xfrm>
            <a:off x="776011" y="2228850"/>
            <a:ext cx="16735977" cy="5829299"/>
          </a:xfrm>
          <a:prstGeom prst="rect">
            <a:avLst/>
          </a:prstGeom>
        </p:spPr>
        <p:txBody>
          <a:bodyPr wrap="square" lIns="0" tIns="0" rIns="0" bIns="0" rtlCol="0" anchor="t">
            <a:spAutoFit/>
          </a:bodyPr>
          <a:lstStyle/>
          <a:p>
            <a:pPr algn="ctr">
              <a:lnSpc>
                <a:spcPts val="7700"/>
              </a:lnSpc>
            </a:pPr>
            <a:r>
              <a:rPr lang="en-US" sz="5500" dirty="0">
                <a:solidFill>
                  <a:srgbClr val="FFFFFF"/>
                </a:solidFill>
                <a:latin typeface="Oswald Bold"/>
              </a:rPr>
              <a:t>“Enter by the narrow gate; for wide is the gate and broad is the way that leads to destruction, and there are many who go in by it. Because narrow is the gate and difficult is the way which leads to life, and there are few who find it."</a:t>
            </a:r>
          </a:p>
          <a:p>
            <a:pPr algn="ctr">
              <a:lnSpc>
                <a:spcPts val="6580"/>
              </a:lnSpc>
            </a:pPr>
            <a:endParaRPr lang="en-US" sz="5500" dirty="0">
              <a:solidFill>
                <a:srgbClr val="FFFFFF"/>
              </a:solidFill>
              <a:latin typeface="Oswald Bold"/>
            </a:endParaRPr>
          </a:p>
          <a:p>
            <a:pPr algn="ctr">
              <a:lnSpc>
                <a:spcPts val="9100"/>
              </a:lnSpc>
            </a:pPr>
            <a:r>
              <a:rPr lang="en-US" sz="6500" dirty="0">
                <a:solidFill>
                  <a:srgbClr val="FFFFFF"/>
                </a:solidFill>
                <a:latin typeface="Oswald Bold"/>
              </a:rPr>
              <a:t>MATTHEW 7:13-14</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80036" y="4184650"/>
            <a:ext cx="17727929" cy="1717674"/>
          </a:xfrm>
          <a:prstGeom prst="rect">
            <a:avLst/>
          </a:prstGeom>
        </p:spPr>
        <p:txBody>
          <a:bodyPr lIns="0" tIns="0" rIns="0" bIns="0" rtlCol="0" anchor="t">
            <a:spAutoFit/>
          </a:bodyPr>
          <a:lstStyle/>
          <a:p>
            <a:pPr algn="ctr">
              <a:lnSpc>
                <a:spcPts val="14000"/>
              </a:lnSpc>
            </a:pPr>
            <a:r>
              <a:rPr lang="en-US" sz="10000" spc="200">
                <a:solidFill>
                  <a:srgbClr val="FFFFFF"/>
                </a:solidFill>
                <a:latin typeface="Oswald Bold"/>
              </a:rPr>
              <a:t>THERE ARE MANY WAYS TO HELL</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485822" y="3308349"/>
            <a:ext cx="13316355" cy="3479801"/>
          </a:xfrm>
          <a:prstGeom prst="rect">
            <a:avLst/>
          </a:prstGeom>
        </p:spPr>
        <p:txBody>
          <a:bodyPr lIns="0" tIns="0" rIns="0" bIns="0" rtlCol="0" anchor="t">
            <a:spAutoFit/>
          </a:bodyPr>
          <a:lstStyle/>
          <a:p>
            <a:pPr algn="ctr">
              <a:lnSpc>
                <a:spcPts val="13999"/>
              </a:lnSpc>
            </a:pPr>
            <a:r>
              <a:rPr lang="en-US" sz="9999" spc="199">
                <a:solidFill>
                  <a:srgbClr val="FFFFFF"/>
                </a:solidFill>
                <a:latin typeface="Oswald Bold"/>
              </a:rPr>
              <a:t>THERE IS ONE WAY TO THE KINGDOM</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0" y="4194174"/>
            <a:ext cx="18288000" cy="1708151"/>
          </a:xfrm>
          <a:prstGeom prst="rect">
            <a:avLst/>
          </a:prstGeom>
        </p:spPr>
        <p:txBody>
          <a:bodyPr lIns="0" tIns="0" rIns="0" bIns="0" rtlCol="0" anchor="t">
            <a:spAutoFit/>
          </a:bodyPr>
          <a:lstStyle/>
          <a:p>
            <a:pPr algn="ctr">
              <a:lnSpc>
                <a:spcPts val="13999"/>
              </a:lnSpc>
            </a:pPr>
            <a:r>
              <a:rPr lang="en-US" sz="9999" spc="199">
                <a:solidFill>
                  <a:srgbClr val="FFFFFF"/>
                </a:solidFill>
                <a:latin typeface="Oswald Bold"/>
              </a:rPr>
              <a:t>FOLLOWING JESUS IS WORTH IT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Words>
  <Application>Microsoft Macintosh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Oswald Bold</vt:lpstr>
      <vt:lpstr>Arial</vt:lpstr>
      <vt:lpstr>Playlist Script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dc:title>
  <cp:lastModifiedBy>Fellowship in Christ Church</cp:lastModifiedBy>
  <cp:revision>2</cp:revision>
  <dcterms:created xsi:type="dcterms:W3CDTF">2006-08-16T00:00:00Z</dcterms:created>
  <dcterms:modified xsi:type="dcterms:W3CDTF">2022-01-16T02:47:29Z</dcterms:modified>
  <dc:identifier>DAE0ayDtZfo</dc:identifier>
</cp:coreProperties>
</file>