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swald Bold" pitchFamily="2" charset="77"/>
      <p:regular r:id="rId11"/>
      <p:bold r:id="rId12"/>
    </p:embeddedFont>
    <p:embeddedFont>
      <p:font typeface="Playlist Script"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3" autoAdjust="0"/>
  </p:normalViewPr>
  <p:slideViewPr>
    <p:cSldViewPr>
      <p:cViewPr varScale="1">
        <p:scale>
          <a:sx n="64" d="100"/>
          <a:sy n="64" d="100"/>
        </p:scale>
        <p:origin x="11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grpSp>
        <p:nvGrpSpPr>
          <p:cNvPr id="3" name="Group 3"/>
          <p:cNvGrpSpPr/>
          <p:nvPr/>
        </p:nvGrpSpPr>
        <p:grpSpPr>
          <a:xfrm>
            <a:off x="-153277" y="-1194223"/>
            <a:ext cx="18594554" cy="18594554"/>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366">
                <a:alpha val="44706"/>
              </a:srgbClr>
            </a:solidFill>
          </p:spPr>
        </p:sp>
      </p:grpSp>
      <p:sp>
        <p:nvSpPr>
          <p:cNvPr id="5" name="TextBox 5"/>
          <p:cNvSpPr txBox="1"/>
          <p:nvPr/>
        </p:nvSpPr>
        <p:spPr>
          <a:xfrm>
            <a:off x="317768" y="976313"/>
            <a:ext cx="17652464" cy="8248648"/>
          </a:xfrm>
          <a:prstGeom prst="rect">
            <a:avLst/>
          </a:prstGeom>
        </p:spPr>
        <p:txBody>
          <a:bodyPr lIns="0" tIns="0" rIns="0" bIns="0" rtlCol="0" anchor="t">
            <a:spAutoFit/>
          </a:bodyPr>
          <a:lstStyle/>
          <a:p>
            <a:pPr algn="ctr">
              <a:lnSpc>
                <a:spcPts val="6300"/>
              </a:lnSpc>
            </a:pPr>
            <a:r>
              <a:rPr lang="en-US" sz="4500">
                <a:solidFill>
                  <a:srgbClr val="FFFFFF"/>
                </a:solidFill>
                <a:latin typeface="Oswald Bold"/>
              </a:rPr>
              <a:t>“Ask, and it will be given to you; seek, and you will find; knock, and it will be opened to you. For everyone who asks receives, and he who seeks finds, and to him who knocks it will be opened. Or what man is there among you who, if his son asks for bread, will give him a stone? Or if he asks for a fish, will he give him a serpent? If you then, being evil, know how to give good gifts to your children, how much more will your Father who is in heaven give good things to those who ask Him! Therefore, whatever you want men to do to you, do also to them, for this is the Law and the Prophets."</a:t>
            </a:r>
          </a:p>
          <a:p>
            <a:pPr algn="ctr">
              <a:lnSpc>
                <a:spcPts val="6580"/>
              </a:lnSpc>
            </a:pPr>
            <a:endParaRPr lang="en-US" sz="4500">
              <a:solidFill>
                <a:srgbClr val="FFFFFF"/>
              </a:solidFill>
              <a:latin typeface="Oswald Bold"/>
            </a:endParaRPr>
          </a:p>
          <a:p>
            <a:pPr algn="ctr">
              <a:lnSpc>
                <a:spcPts val="8400"/>
              </a:lnSpc>
            </a:pPr>
            <a:r>
              <a:rPr lang="en-US" sz="6000">
                <a:solidFill>
                  <a:srgbClr val="FFFFFF"/>
                </a:solidFill>
                <a:latin typeface="Oswald Bold"/>
              </a:rPr>
              <a:t>MATTHEW 7:7-12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809921" y="9005016"/>
            <a:ext cx="668157" cy="506568"/>
          </a:xfrm>
          <a:prstGeom prst="rect">
            <a:avLst/>
          </a:prstGeom>
        </p:spPr>
      </p:pic>
      <p:sp>
        <p:nvSpPr>
          <p:cNvPr id="4" name="AutoShape 4"/>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5" name="TextBox 5"/>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6" name="TextBox 6"/>
          <p:cNvSpPr txBox="1"/>
          <p:nvPr/>
        </p:nvSpPr>
        <p:spPr>
          <a:xfrm>
            <a:off x="2912419" y="6169630"/>
            <a:ext cx="12463161"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Asking, Seeking, Knocking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80036" y="4184650"/>
            <a:ext cx="17727929" cy="171767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PRAY WITH PERSISTENCE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536125" y="3403599"/>
            <a:ext cx="13215749" cy="3479801"/>
          </a:xfrm>
          <a:prstGeom prst="rect">
            <a:avLst/>
          </a:prstGeom>
        </p:spPr>
        <p:txBody>
          <a:bodyPr wrap="square" lIns="0" tIns="0" rIns="0" bIns="0" rtlCol="0" anchor="t">
            <a:spAutoFit/>
          </a:bodyPr>
          <a:lstStyle/>
          <a:p>
            <a:pPr algn="ctr">
              <a:lnSpc>
                <a:spcPts val="13999"/>
              </a:lnSpc>
            </a:pPr>
            <a:r>
              <a:rPr lang="en-US" sz="9999" spc="199" dirty="0">
                <a:solidFill>
                  <a:srgbClr val="FFFFFF"/>
                </a:solidFill>
                <a:latin typeface="Oswald Bold"/>
              </a:rPr>
              <a:t>GOD MEETS THE NEEDS OF HIS CHILDREN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0" y="4194174"/>
            <a:ext cx="18288000" cy="1708151"/>
          </a:xfrm>
          <a:prstGeom prst="rect">
            <a:avLst/>
          </a:prstGeom>
        </p:spPr>
        <p:txBody>
          <a:bodyPr lIns="0" tIns="0" rIns="0" bIns="0" rtlCol="0" anchor="t">
            <a:spAutoFit/>
          </a:bodyPr>
          <a:lstStyle/>
          <a:p>
            <a:pPr algn="ctr">
              <a:lnSpc>
                <a:spcPts val="13999"/>
              </a:lnSpc>
            </a:pPr>
            <a:r>
              <a:rPr lang="en-US" sz="9999" spc="199">
                <a:solidFill>
                  <a:srgbClr val="FFFFFF"/>
                </a:solidFill>
                <a:latin typeface="Oswald Bold"/>
              </a:rPr>
              <a:t>LIVE OUT THE GOLDEN RULE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174</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Oswald Bold</vt:lpstr>
      <vt:lpstr>Playlist Script</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cp:lastModifiedBy>Fellowship in Christ Church</cp:lastModifiedBy>
  <cp:revision>2</cp:revision>
  <dcterms:created xsi:type="dcterms:W3CDTF">2006-08-16T00:00:00Z</dcterms:created>
  <dcterms:modified xsi:type="dcterms:W3CDTF">2022-01-08T18:13:03Z</dcterms:modified>
  <dc:identifier>DAE0ayDtZfo</dc:identifier>
</cp:coreProperties>
</file>