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Oswald Bold" pitchFamily="2" charset="77"/>
      <p:regular r:id="rId11"/>
      <p:bold r:id="rId12"/>
    </p:embeddedFont>
    <p:embeddedFont>
      <p:font typeface="Playlist Script" pitchFamily="2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 varScale="1">
        <p:scale>
          <a:sx n="60" d="100"/>
          <a:sy n="60" d="100"/>
        </p:scale>
        <p:origin x="20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884" b="1080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63679" y="8894141"/>
            <a:ext cx="960641" cy="72831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924067" y="3893157"/>
            <a:ext cx="14439863" cy="25006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37"/>
              </a:lnSpc>
            </a:pPr>
            <a:r>
              <a:rPr lang="en-US" sz="13955" dirty="0">
                <a:solidFill>
                  <a:srgbClr val="FEFEFE"/>
                </a:solidFill>
                <a:latin typeface="Playlist Script"/>
              </a:rPr>
              <a:t>The Word became flesh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884" b="1080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54860" y="4203018"/>
            <a:ext cx="8378279" cy="188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7"/>
              </a:lnSpc>
            </a:pPr>
            <a:r>
              <a:rPr lang="en-US" sz="11400" dirty="0">
                <a:solidFill>
                  <a:srgbClr val="FEFEFE"/>
                </a:solidFill>
                <a:latin typeface="Oswald Bold"/>
              </a:rPr>
              <a:t>JOHN 1:1-18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884" b="1080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54860" y="4160271"/>
            <a:ext cx="8378279" cy="196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7"/>
              </a:lnSpc>
            </a:pPr>
            <a:r>
              <a:rPr lang="en-US" sz="11455" dirty="0">
                <a:solidFill>
                  <a:srgbClr val="FEFEFE"/>
                </a:solidFill>
                <a:latin typeface="Oswald Bold"/>
              </a:rPr>
              <a:t>JESUS IS GOD </a:t>
            </a:r>
          </a:p>
        </p:txBody>
      </p:sp>
    </p:spTree>
    <p:extLst>
      <p:ext uri="{BB962C8B-B14F-4D97-AF65-F5344CB8AC3E}">
        <p14:creationId xmlns:p14="http://schemas.microsoft.com/office/powerpoint/2010/main" val="355474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884" b="1080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940099" y="4160271"/>
            <a:ext cx="12407801" cy="196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037"/>
              </a:lnSpc>
            </a:pPr>
            <a:r>
              <a:rPr lang="en-US" sz="11455" dirty="0">
                <a:solidFill>
                  <a:srgbClr val="FEFEFE"/>
                </a:solidFill>
                <a:latin typeface="Oswald Bold"/>
              </a:rPr>
              <a:t>JESUS CAME TO SAVE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8884" b="1080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04504" y="4160838"/>
            <a:ext cx="14078992" cy="1965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00"/>
              </a:lnSpc>
            </a:pPr>
            <a:r>
              <a:rPr lang="en-US" sz="11500" dirty="0">
                <a:solidFill>
                  <a:srgbClr val="FEFEFE"/>
                </a:solidFill>
                <a:latin typeface="Oswald Bold"/>
              </a:rPr>
              <a:t>GOD BECAME A HUMAN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</Words>
  <Application>Microsoft Macintosh PowerPoint</Application>
  <PresentationFormat>Custom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Playlist Script</vt:lpstr>
      <vt:lpstr>Arial</vt:lpstr>
      <vt:lpstr>Oswald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 Became Flesh</dc:title>
  <cp:lastModifiedBy>Fellowship in Christ Church</cp:lastModifiedBy>
  <cp:revision>4</cp:revision>
  <dcterms:created xsi:type="dcterms:W3CDTF">2006-08-16T00:00:00Z</dcterms:created>
  <dcterms:modified xsi:type="dcterms:W3CDTF">2021-12-18T04:25:39Z</dcterms:modified>
  <dc:identifier>DAEx1C18fAA</dc:identifier>
</cp:coreProperties>
</file>