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swald" pitchFamily="2" charset="77"/>
      <p:regular r:id="rId7"/>
      <p:bold r:id="rId8"/>
    </p:embeddedFont>
    <p:embeddedFont>
      <p:font typeface="Oswald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64" d="100"/>
          <a:sy n="64" d="100"/>
        </p:scale>
        <p:origin x="11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814" r="10597" b="98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62212" y="-147912"/>
            <a:ext cx="18812425" cy="1881242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0101">
                <a:alpha val="40000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5269140" y="6288320"/>
            <a:ext cx="7749721" cy="98208"/>
          </a:xfrm>
          <a:prstGeom prst="rect">
            <a:avLst/>
          </a:prstGeom>
          <a:solidFill>
            <a:srgbClr val="FEFEFE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53400" y="8886348"/>
            <a:ext cx="981201" cy="7439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808361"/>
            <a:ext cx="18288000" cy="187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9"/>
              </a:lnSpc>
            </a:pPr>
            <a:r>
              <a:rPr lang="en-US" sz="10999">
                <a:solidFill>
                  <a:srgbClr val="FEFEFE"/>
                </a:solidFill>
                <a:latin typeface="Oswald Bold"/>
              </a:rPr>
              <a:t>PATIENT PRAYER WARRIOR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4955" y="6849355"/>
            <a:ext cx="8398089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EFEFE"/>
                </a:solidFill>
                <a:latin typeface="Oswald"/>
              </a:rPr>
              <a:t> Ephesians 6:10-18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Oswald Bold</vt:lpstr>
      <vt:lpstr>Oswald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Prayer Warrior</dc:title>
  <cp:lastModifiedBy>Fellowship in Christ Church</cp:lastModifiedBy>
  <cp:revision>1</cp:revision>
  <dcterms:created xsi:type="dcterms:W3CDTF">2006-08-16T00:00:00Z</dcterms:created>
  <dcterms:modified xsi:type="dcterms:W3CDTF">2021-12-26T05:58:39Z</dcterms:modified>
  <dc:identifier>DAEzUPFk09I</dc:identifier>
</cp:coreProperties>
</file>