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Arimo Bold" panose="020B0704020202020204" pitchFamily="34" charset="0"/>
      <p:regular r:id="rId7"/>
      <p:bold r:id="rId8"/>
    </p:embeddedFont>
    <p:embeddedFont>
      <p:font typeface="Calibri" panose="020F0502020204030204" pitchFamily="34" charset="0"/>
      <p:regular r:id="rId9"/>
      <p:bold r:id="rId10"/>
      <p:italic r:id="rId11"/>
      <p:boldItalic r:id="rId12"/>
    </p:embeddedFont>
    <p:embeddedFont>
      <p:font typeface="Oswald Bold" pitchFamily="2" charset="77"/>
      <p:regular r:id="rId13"/>
      <p:bold r:id="rId14"/>
    </p:embeddedFont>
    <p:embeddedFont>
      <p:font typeface="Playlist Script"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3" autoAdjust="0"/>
  </p:normalViewPr>
  <p:slideViewPr>
    <p:cSldViewPr>
      <p:cViewPr varScale="1">
        <p:scale>
          <a:sx n="60" d="100"/>
          <a:sy n="60" d="100"/>
        </p:scale>
        <p:origin x="14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grpSp>
        <p:nvGrpSpPr>
          <p:cNvPr id="3" name="Group 3"/>
          <p:cNvGrpSpPr/>
          <p:nvPr/>
        </p:nvGrpSpPr>
        <p:grpSpPr>
          <a:xfrm>
            <a:off x="-153277" y="-1194223"/>
            <a:ext cx="18594554" cy="18594554"/>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2366">
                <a:alpha val="29804"/>
              </a:srgbClr>
            </a:solidFill>
          </p:spPr>
        </p:sp>
      </p:grpSp>
      <p:sp>
        <p:nvSpPr>
          <p:cNvPr id="5" name="TextBox 5"/>
          <p:cNvSpPr txBox="1"/>
          <p:nvPr/>
        </p:nvSpPr>
        <p:spPr>
          <a:xfrm>
            <a:off x="450792" y="571501"/>
            <a:ext cx="17386416" cy="9336402"/>
          </a:xfrm>
          <a:prstGeom prst="rect">
            <a:avLst/>
          </a:prstGeom>
        </p:spPr>
        <p:txBody>
          <a:bodyPr lIns="0" tIns="0" rIns="0" bIns="0" rtlCol="0" anchor="t">
            <a:spAutoFit/>
          </a:bodyPr>
          <a:lstStyle/>
          <a:p>
            <a:pPr algn="ctr">
              <a:lnSpc>
                <a:spcPts val="6300"/>
              </a:lnSpc>
            </a:pPr>
            <a:r>
              <a:rPr lang="en-US" sz="4500" dirty="0">
                <a:solidFill>
                  <a:srgbClr val="FFFFFF"/>
                </a:solidFill>
                <a:latin typeface="Oswald Bold"/>
              </a:rPr>
              <a:t> “Judge not, that you be not judged. For with what judgment you judge, you will be judged; and with the measure you use, it will be measured back to you. And why do you look at the speck in your brother’s eye, but do not consider the plank in your own eye? Or how can you say to your brother, ‘Let me remove the speck from your eye’; and look, a plank is in your own eye? Hypocrite! First remove the plank from your own eye, and then you will see clearly to remove the speck from your brother’s eye. Do not give what is holy to the dogs; nor cast your pearls before swine, lest they trample them under their feet, and turn and tear you in pieces.”</a:t>
            </a:r>
            <a:endParaRPr lang="en-US" sz="800" dirty="0">
              <a:solidFill>
                <a:srgbClr val="FFFFFF"/>
              </a:solidFill>
              <a:latin typeface="Arimo Bold"/>
            </a:endParaRPr>
          </a:p>
          <a:p>
            <a:pPr algn="ctr">
              <a:lnSpc>
                <a:spcPts val="8400"/>
              </a:lnSpc>
            </a:pPr>
            <a:endParaRPr lang="en-US" sz="6000" dirty="0">
              <a:solidFill>
                <a:srgbClr val="FFFFFF"/>
              </a:solidFill>
              <a:latin typeface="Oswald Bold"/>
            </a:endParaRPr>
          </a:p>
          <a:p>
            <a:pPr algn="ctr">
              <a:lnSpc>
                <a:spcPts val="8400"/>
              </a:lnSpc>
            </a:pPr>
            <a:r>
              <a:rPr lang="en-US" sz="6000" dirty="0">
                <a:solidFill>
                  <a:srgbClr val="FFFFFF"/>
                </a:solidFill>
                <a:latin typeface="Oswald Bold"/>
              </a:rPr>
              <a:t>MATTHEW 7:1-6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8809921" y="9005016"/>
            <a:ext cx="668157" cy="506568"/>
          </a:xfrm>
          <a:prstGeom prst="rect">
            <a:avLst/>
          </a:prstGeom>
        </p:spPr>
      </p:pic>
      <p:sp>
        <p:nvSpPr>
          <p:cNvPr id="4" name="AutoShape 4"/>
          <p:cNvSpPr/>
          <p:nvPr/>
        </p:nvSpPr>
        <p:spPr>
          <a:xfrm>
            <a:off x="3447658" y="5774306"/>
            <a:ext cx="11392684" cy="0"/>
          </a:xfrm>
          <a:prstGeom prst="line">
            <a:avLst/>
          </a:prstGeom>
          <a:ln w="152400" cap="rnd">
            <a:solidFill>
              <a:srgbClr val="FFFFFF"/>
            </a:solidFill>
            <a:prstDash val="solid"/>
            <a:headEnd type="none" w="sm" len="sm"/>
            <a:tailEnd type="none" w="sm" len="sm"/>
          </a:ln>
        </p:spPr>
      </p:sp>
      <p:sp>
        <p:nvSpPr>
          <p:cNvPr id="5" name="TextBox 5"/>
          <p:cNvSpPr txBox="1"/>
          <p:nvPr/>
        </p:nvSpPr>
        <p:spPr>
          <a:xfrm>
            <a:off x="-2801248" y="3003550"/>
            <a:ext cx="23890495" cy="2139950"/>
          </a:xfrm>
          <a:prstGeom prst="rect">
            <a:avLst/>
          </a:prstGeom>
        </p:spPr>
        <p:txBody>
          <a:bodyPr lIns="0" tIns="0" rIns="0" bIns="0" rtlCol="0" anchor="t">
            <a:spAutoFit/>
          </a:bodyPr>
          <a:lstStyle/>
          <a:p>
            <a:pPr algn="ctr">
              <a:lnSpc>
                <a:spcPts val="17500"/>
              </a:lnSpc>
            </a:pPr>
            <a:r>
              <a:rPr lang="en-US" sz="12500" spc="250">
                <a:solidFill>
                  <a:srgbClr val="FFFFFF"/>
                </a:solidFill>
                <a:latin typeface="Oswald Bold"/>
              </a:rPr>
              <a:t>SERMON ON THE MOUNT </a:t>
            </a:r>
          </a:p>
        </p:txBody>
      </p:sp>
      <p:sp>
        <p:nvSpPr>
          <p:cNvPr id="6" name="TextBox 6"/>
          <p:cNvSpPr txBox="1"/>
          <p:nvPr/>
        </p:nvSpPr>
        <p:spPr>
          <a:xfrm>
            <a:off x="3281930" y="6346995"/>
            <a:ext cx="11724140" cy="1911350"/>
          </a:xfrm>
          <a:prstGeom prst="rect">
            <a:avLst/>
          </a:prstGeom>
        </p:spPr>
        <p:txBody>
          <a:bodyPr lIns="0" tIns="0" rIns="0" bIns="0" rtlCol="0" anchor="t">
            <a:spAutoFit/>
          </a:bodyPr>
          <a:lstStyle/>
          <a:p>
            <a:pPr algn="ctr">
              <a:lnSpc>
                <a:spcPts val="15400"/>
              </a:lnSpc>
            </a:pPr>
            <a:r>
              <a:rPr lang="en-US" sz="11000">
                <a:solidFill>
                  <a:srgbClr val="FFFFFF"/>
                </a:solidFill>
                <a:latin typeface="Playlist Script"/>
              </a:rPr>
              <a:t>Judge Not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280036" y="4240213"/>
            <a:ext cx="17727929" cy="1625599"/>
          </a:xfrm>
          <a:prstGeom prst="rect">
            <a:avLst/>
          </a:prstGeom>
        </p:spPr>
        <p:txBody>
          <a:bodyPr lIns="0" tIns="0" rIns="0" bIns="0" rtlCol="0" anchor="t">
            <a:spAutoFit/>
          </a:bodyPr>
          <a:lstStyle/>
          <a:p>
            <a:pPr algn="ctr">
              <a:lnSpc>
                <a:spcPts val="13300"/>
              </a:lnSpc>
            </a:pPr>
            <a:r>
              <a:rPr lang="en-US" sz="9500" spc="190">
                <a:solidFill>
                  <a:srgbClr val="FFFFFF"/>
                </a:solidFill>
                <a:latin typeface="Oswald Bold"/>
              </a:rPr>
              <a:t>GOD IS THE FINAL JUDGE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350869" y="4249737"/>
            <a:ext cx="17586262" cy="1616076"/>
          </a:xfrm>
          <a:prstGeom prst="rect">
            <a:avLst/>
          </a:prstGeom>
        </p:spPr>
        <p:txBody>
          <a:bodyPr lIns="0" tIns="0" rIns="0" bIns="0" rtlCol="0" anchor="t">
            <a:spAutoFit/>
          </a:bodyPr>
          <a:lstStyle/>
          <a:p>
            <a:pPr algn="ctr">
              <a:lnSpc>
                <a:spcPts val="13299"/>
              </a:lnSpc>
            </a:pPr>
            <a:r>
              <a:rPr lang="en-US" sz="9499" spc="189">
                <a:solidFill>
                  <a:srgbClr val="FFFFFF"/>
                </a:solidFill>
                <a:latin typeface="Oswald Bold"/>
              </a:rPr>
              <a:t>HYPOCRITICAL JUDGMENT IS SIN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40" r="740"/>
          <a:stretch>
            <a:fillRect/>
          </a:stretch>
        </p:blipFill>
        <p:spPr>
          <a:xfrm>
            <a:off x="0" y="0"/>
            <a:ext cx="18288000" cy="10287000"/>
          </a:xfrm>
          <a:prstGeom prst="rect">
            <a:avLst/>
          </a:prstGeom>
        </p:spPr>
      </p:pic>
      <p:sp>
        <p:nvSpPr>
          <p:cNvPr id="3" name="TextBox 3"/>
          <p:cNvSpPr txBox="1"/>
          <p:nvPr/>
        </p:nvSpPr>
        <p:spPr>
          <a:xfrm>
            <a:off x="0" y="4249737"/>
            <a:ext cx="18288000" cy="1616076"/>
          </a:xfrm>
          <a:prstGeom prst="rect">
            <a:avLst/>
          </a:prstGeom>
        </p:spPr>
        <p:txBody>
          <a:bodyPr lIns="0" tIns="0" rIns="0" bIns="0" rtlCol="0" anchor="t">
            <a:spAutoFit/>
          </a:bodyPr>
          <a:lstStyle/>
          <a:p>
            <a:pPr algn="ctr">
              <a:lnSpc>
                <a:spcPts val="13299"/>
              </a:lnSpc>
            </a:pPr>
            <a:r>
              <a:rPr lang="en-US" sz="9499" spc="189">
                <a:solidFill>
                  <a:srgbClr val="FFFFFF"/>
                </a:solidFill>
                <a:latin typeface="Oswald Bold"/>
              </a:rPr>
              <a:t>DISCIPLES MUST BE DISCERNING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172</Words>
  <Application>Microsoft Macintosh PowerPoint</Application>
  <PresentationFormat>Custom</PresentationFormat>
  <Paragraphs>8</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Arial</vt:lpstr>
      <vt:lpstr>Oswald Bold</vt:lpstr>
      <vt:lpstr>Playlist Script</vt:lpstr>
      <vt:lpstr>Arimo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on the Mount</dc:title>
  <cp:lastModifiedBy>Fellowship in Christ Church</cp:lastModifiedBy>
  <cp:revision>2</cp:revision>
  <dcterms:created xsi:type="dcterms:W3CDTF">2006-08-16T00:00:00Z</dcterms:created>
  <dcterms:modified xsi:type="dcterms:W3CDTF">2021-11-26T16:27:31Z</dcterms:modified>
  <dc:identifier>DAEwrGVsR_A</dc:identifier>
</cp:coreProperties>
</file>