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Bold" pitchFamily="2" charset="77"/>
      <p:regular r:id="rId11"/>
      <p:bold r:id="rId12"/>
    </p:embeddedFont>
    <p:embeddedFont>
      <p:font typeface="Playlist Script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60" d="100"/>
          <a:sy n="60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0" r="7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33887" y="4289424"/>
            <a:ext cx="9420225" cy="1708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FFFFFF"/>
                </a:solidFill>
                <a:latin typeface="Oswald Bold"/>
              </a:rPr>
              <a:t>MATTHEW 6:25-34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0" r="7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447658" y="5774306"/>
            <a:ext cx="11392684" cy="0"/>
          </a:xfrm>
          <a:prstGeom prst="line">
            <a:avLst/>
          </a:prstGeom>
          <a:ln w="152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-2801248" y="3003550"/>
            <a:ext cx="23890495" cy="21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spc="250">
                <a:solidFill>
                  <a:srgbClr val="FFFFFF"/>
                </a:solidFill>
                <a:latin typeface="Oswald Bold"/>
              </a:rPr>
              <a:t>SERMON ON THE MOUNT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81930" y="6346995"/>
            <a:ext cx="11724140" cy="191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Playlist Script"/>
              </a:rPr>
              <a:t>Do Not Worry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0" r="7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83318" y="4402528"/>
            <a:ext cx="10921364" cy="1481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180" dirty="0">
                <a:solidFill>
                  <a:srgbClr val="FFFFFF"/>
                </a:solidFill>
                <a:latin typeface="Oswald Bold"/>
              </a:rPr>
              <a:t>WORRY IS WORTHLESS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0" r="7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66434" y="4376737"/>
            <a:ext cx="9555131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spc="179" dirty="0">
                <a:solidFill>
                  <a:srgbClr val="FFFFFF"/>
                </a:solidFill>
                <a:latin typeface="Oswald Bold"/>
              </a:rPr>
              <a:t>GOD IS IN CONTROL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0" r="7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2500" y="4376737"/>
            <a:ext cx="16383000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spc="179" dirty="0">
                <a:solidFill>
                  <a:srgbClr val="FFFFFF"/>
                </a:solidFill>
                <a:latin typeface="Oswald Bold"/>
              </a:rPr>
              <a:t>SEEK FIRST THE KINGDOM OF GOD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</Words>
  <Application>Microsoft Macintosh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Oswald Bold</vt:lpstr>
      <vt:lpstr>Playlist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on the Mount</dc:title>
  <cp:lastModifiedBy>Fellowship in Christ Church</cp:lastModifiedBy>
  <cp:revision>4</cp:revision>
  <dcterms:created xsi:type="dcterms:W3CDTF">2006-08-16T00:00:00Z</dcterms:created>
  <dcterms:modified xsi:type="dcterms:W3CDTF">2021-11-11T23:45:20Z</dcterms:modified>
  <dc:identifier>DAEkmVDtt8Q</dc:identifier>
</cp:coreProperties>
</file>