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Lst>
  <p:sldSz cx="18288000" cy="10287000"/>
  <p:notesSz cx="6858000" cy="9144000"/>
  <p:embeddedFontLst>
    <p:embeddedFont>
      <p:font typeface="Arimo" panose="020B0604020202020204" pitchFamily="34" charset="0"/>
      <p:regular r:id="rId7"/>
    </p:embeddedFont>
    <p:embeddedFont>
      <p:font typeface="Calibri" panose="020F0502020204030204" pitchFamily="34" charset="0"/>
      <p:regular r:id="rId8"/>
      <p:bold r:id="rId9"/>
      <p:italic r:id="rId10"/>
      <p:boldItalic r:id="rId11"/>
    </p:embeddedFont>
    <p:embeddedFont>
      <p:font typeface="Oswald" pitchFamily="2" charset="77"/>
      <p:regular r:id="rId12"/>
      <p:bold r:id="rId13"/>
    </p:embeddedFont>
    <p:embeddedFont>
      <p:font typeface="Oswald Bold" pitchFamily="2" charset="77"/>
      <p:regular r:id="rId14"/>
      <p:bold r:id="rId15"/>
    </p:embeddedFont>
    <p:embeddedFont>
      <p:font typeface="Playlist Script" pitchFamily="2" charset="0"/>
      <p:regular r:id="rId1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autoAdjust="0"/>
    <p:restoredTop sz="94643" autoAdjust="0"/>
  </p:normalViewPr>
  <p:slideViewPr>
    <p:cSldViewPr>
      <p:cViewPr varScale="1">
        <p:scale>
          <a:sx n="60" d="100"/>
          <a:sy n="60" d="100"/>
        </p:scale>
        <p:origin x="1400" y="1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2.fntdata"/><Relationship Id="rId13" Type="http://schemas.openxmlformats.org/officeDocument/2006/relationships/font" Target="fonts/font7.fntdata"/><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font" Target="fonts/font1.fntdata"/><Relationship Id="rId12" Type="http://schemas.openxmlformats.org/officeDocument/2006/relationships/font" Target="fonts/font6.fntdata"/><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10.fntdata"/><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5.fntdata"/><Relationship Id="rId5" Type="http://schemas.openxmlformats.org/officeDocument/2006/relationships/slide" Target="slides/slide4.xml"/><Relationship Id="rId15" Type="http://schemas.openxmlformats.org/officeDocument/2006/relationships/font" Target="fonts/font9.fntdata"/><Relationship Id="rId10" Type="http://schemas.openxmlformats.org/officeDocument/2006/relationships/font" Target="fonts/font4.fntdata"/><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font" Target="fonts/font3.fntdata"/><Relationship Id="rId14" Type="http://schemas.openxmlformats.org/officeDocument/2006/relationships/font" Target="fonts/font8.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10/1/21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10/1/21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10/1/21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10/1/21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10/1/21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10/1/21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10/1/21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10/1/21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10/1/21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10/1/21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10/1/21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10/1/21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srcRect l="740" r="740"/>
          <a:stretch>
            <a:fillRect/>
          </a:stretch>
        </a:blipFill>
        <a:effectLst/>
      </p:bgPr>
    </p:bg>
    <p:spTree>
      <p:nvGrpSpPr>
        <p:cNvPr id="1" name=""/>
        <p:cNvGrpSpPr/>
        <p:nvPr/>
      </p:nvGrpSpPr>
      <p:grpSpPr>
        <a:xfrm>
          <a:off x="0" y="0"/>
          <a:ext cx="0" cy="0"/>
          <a:chOff x="0" y="0"/>
          <a:chExt cx="0" cy="0"/>
        </a:xfrm>
      </p:grpSpPr>
      <p:grpSp>
        <p:nvGrpSpPr>
          <p:cNvPr id="2" name="Group 2"/>
          <p:cNvGrpSpPr/>
          <p:nvPr/>
        </p:nvGrpSpPr>
        <p:grpSpPr>
          <a:xfrm>
            <a:off x="-655419" y="-3916812"/>
            <a:ext cx="19137594" cy="19137594"/>
            <a:chOff x="0" y="0"/>
            <a:chExt cx="1913890" cy="1913890"/>
          </a:xfrm>
        </p:grpSpPr>
        <p:sp>
          <p:nvSpPr>
            <p:cNvPr id="3" name="Freeform 3"/>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000000">
                <a:alpha val="40000"/>
              </a:srgbClr>
            </a:solidFill>
          </p:spPr>
        </p:sp>
      </p:grpSp>
      <p:sp>
        <p:nvSpPr>
          <p:cNvPr id="4" name="TextBox 4"/>
          <p:cNvSpPr txBox="1"/>
          <p:nvPr/>
        </p:nvSpPr>
        <p:spPr>
          <a:xfrm>
            <a:off x="415340" y="173902"/>
            <a:ext cx="16996076" cy="9939196"/>
          </a:xfrm>
          <a:prstGeom prst="rect">
            <a:avLst/>
          </a:prstGeom>
        </p:spPr>
        <p:txBody>
          <a:bodyPr wrap="square" lIns="0" tIns="0" rIns="0" bIns="0" rtlCol="0" anchor="t">
            <a:spAutoFit/>
          </a:bodyPr>
          <a:lstStyle/>
          <a:p>
            <a:pPr algn="ctr">
              <a:lnSpc>
                <a:spcPts val="6970"/>
              </a:lnSpc>
            </a:pPr>
            <a:r>
              <a:rPr lang="en-US" sz="4800" dirty="0">
                <a:solidFill>
                  <a:srgbClr val="FFFFFF"/>
                </a:solidFill>
                <a:latin typeface="Oswald"/>
              </a:rPr>
              <a:t>“You have heard that it was said, ‘You shall love your neighbor and hate your enemy.’ But I say to you, love your enemies, bless those who curse you, do good to those who hate you, and pray for those who spitefully use you and persecute you, that you may be sons of your Father in heaven; for He makes His sun rise on the evil and on the good, and sends rain on the just and on the unjust. For if you love those who love you, what reward have you? Do not even the tax collectors do the same? And if you greet your brethren only, what do you do more than others? Do not even the tax collectors do so? Therefore you shall be perfect, just as your Father in heaven is perfect.</a:t>
            </a:r>
            <a:endParaRPr lang="en-US" sz="1200" dirty="0">
              <a:solidFill>
                <a:srgbClr val="FFFFFF"/>
              </a:solidFill>
              <a:latin typeface="Arimo"/>
            </a:endParaRPr>
          </a:p>
          <a:p>
            <a:pPr algn="ctr">
              <a:lnSpc>
                <a:spcPts val="7726"/>
              </a:lnSpc>
            </a:pPr>
            <a:endParaRPr lang="en-US" sz="2400" dirty="0">
              <a:solidFill>
                <a:srgbClr val="FFFFFF"/>
              </a:solidFill>
              <a:latin typeface="Oswald"/>
            </a:endParaRPr>
          </a:p>
          <a:p>
            <a:pPr algn="ctr">
              <a:lnSpc>
                <a:spcPts val="7726"/>
              </a:lnSpc>
            </a:pPr>
            <a:r>
              <a:rPr lang="en-US" sz="5400" dirty="0">
                <a:solidFill>
                  <a:srgbClr val="FFFFFF"/>
                </a:solidFill>
                <a:latin typeface="Oswald"/>
              </a:rPr>
              <a:t>MATTHEW 5:43-48</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srcRect l="740" r="740"/>
          <a:stretch>
            <a:fillRect/>
          </a:stretch>
        </a:blip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a:stretch>
            <a:fillRect/>
          </a:stretch>
        </p:blipFill>
        <p:spPr>
          <a:xfrm>
            <a:off x="8809921" y="9005016"/>
            <a:ext cx="668157" cy="506568"/>
          </a:xfrm>
          <a:prstGeom prst="rect">
            <a:avLst/>
          </a:prstGeom>
        </p:spPr>
      </p:pic>
      <p:sp>
        <p:nvSpPr>
          <p:cNvPr id="3" name="AutoShape 3"/>
          <p:cNvSpPr/>
          <p:nvPr/>
        </p:nvSpPr>
        <p:spPr>
          <a:xfrm>
            <a:off x="3447658" y="5774306"/>
            <a:ext cx="11392684" cy="0"/>
          </a:xfrm>
          <a:prstGeom prst="line">
            <a:avLst/>
          </a:prstGeom>
          <a:ln w="152400" cap="rnd">
            <a:solidFill>
              <a:srgbClr val="FFFFFF"/>
            </a:solidFill>
            <a:prstDash val="solid"/>
            <a:headEnd type="none" w="sm" len="sm"/>
            <a:tailEnd type="none" w="sm" len="sm"/>
          </a:ln>
        </p:spPr>
      </p:sp>
      <p:sp>
        <p:nvSpPr>
          <p:cNvPr id="4" name="TextBox 4"/>
          <p:cNvSpPr txBox="1"/>
          <p:nvPr/>
        </p:nvSpPr>
        <p:spPr>
          <a:xfrm>
            <a:off x="-2801248" y="3003550"/>
            <a:ext cx="23890495" cy="2139950"/>
          </a:xfrm>
          <a:prstGeom prst="rect">
            <a:avLst/>
          </a:prstGeom>
        </p:spPr>
        <p:txBody>
          <a:bodyPr lIns="0" tIns="0" rIns="0" bIns="0" rtlCol="0" anchor="t">
            <a:spAutoFit/>
          </a:bodyPr>
          <a:lstStyle/>
          <a:p>
            <a:pPr algn="ctr">
              <a:lnSpc>
                <a:spcPts val="17500"/>
              </a:lnSpc>
            </a:pPr>
            <a:r>
              <a:rPr lang="en-US" sz="12500" spc="250">
                <a:solidFill>
                  <a:srgbClr val="FFFFFF"/>
                </a:solidFill>
                <a:latin typeface="Oswald Bold"/>
              </a:rPr>
              <a:t>SERMON ON THE MOUNT </a:t>
            </a:r>
          </a:p>
        </p:txBody>
      </p:sp>
      <p:sp>
        <p:nvSpPr>
          <p:cNvPr id="5" name="TextBox 5"/>
          <p:cNvSpPr txBox="1"/>
          <p:nvPr/>
        </p:nvSpPr>
        <p:spPr>
          <a:xfrm>
            <a:off x="3281930" y="6346995"/>
            <a:ext cx="11724140" cy="1911350"/>
          </a:xfrm>
          <a:prstGeom prst="rect">
            <a:avLst/>
          </a:prstGeom>
        </p:spPr>
        <p:txBody>
          <a:bodyPr lIns="0" tIns="0" rIns="0" bIns="0" rtlCol="0" anchor="t">
            <a:spAutoFit/>
          </a:bodyPr>
          <a:lstStyle/>
          <a:p>
            <a:pPr algn="ctr">
              <a:lnSpc>
                <a:spcPts val="15400"/>
              </a:lnSpc>
            </a:pPr>
            <a:r>
              <a:rPr lang="en-US" sz="11000">
                <a:solidFill>
                  <a:srgbClr val="FFFFFF"/>
                </a:solidFill>
                <a:latin typeface="Playlist Script"/>
              </a:rPr>
              <a:t>Love Your Enemies </a:t>
            </a:r>
          </a:p>
        </p:txBody>
      </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srcRect l="740" r="740"/>
          <a:stretch>
            <a:fillRect/>
          </a:stretch>
        </a:blipFill>
        <a:effectLst/>
      </p:bgPr>
    </p:bg>
    <p:spTree>
      <p:nvGrpSpPr>
        <p:cNvPr id="1" name=""/>
        <p:cNvGrpSpPr/>
        <p:nvPr/>
      </p:nvGrpSpPr>
      <p:grpSpPr>
        <a:xfrm>
          <a:off x="0" y="0"/>
          <a:ext cx="0" cy="0"/>
          <a:chOff x="0" y="0"/>
          <a:chExt cx="0" cy="0"/>
        </a:xfrm>
      </p:grpSpPr>
      <p:sp>
        <p:nvSpPr>
          <p:cNvPr id="2" name="TextBox 2"/>
          <p:cNvSpPr txBox="1"/>
          <p:nvPr/>
        </p:nvSpPr>
        <p:spPr>
          <a:xfrm>
            <a:off x="1506018" y="4184650"/>
            <a:ext cx="15275963" cy="1717674"/>
          </a:xfrm>
          <a:prstGeom prst="rect">
            <a:avLst/>
          </a:prstGeom>
        </p:spPr>
        <p:txBody>
          <a:bodyPr lIns="0" tIns="0" rIns="0" bIns="0" rtlCol="0" anchor="t">
            <a:spAutoFit/>
          </a:bodyPr>
          <a:lstStyle/>
          <a:p>
            <a:pPr algn="ctr">
              <a:lnSpc>
                <a:spcPts val="14000"/>
              </a:lnSpc>
            </a:pPr>
            <a:r>
              <a:rPr lang="en-US" sz="10000" spc="200">
                <a:solidFill>
                  <a:srgbClr val="FFFFFF"/>
                </a:solidFill>
                <a:latin typeface="Oswald Bold"/>
              </a:rPr>
              <a:t>LOVE YOUR ENEMIES</a:t>
            </a:r>
          </a:p>
        </p:txBody>
      </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srcRect l="740" r="740"/>
          <a:stretch>
            <a:fillRect/>
          </a:stretch>
        </a:blipFill>
        <a:effectLst/>
      </p:bgPr>
    </p:bg>
    <p:spTree>
      <p:nvGrpSpPr>
        <p:cNvPr id="1" name=""/>
        <p:cNvGrpSpPr/>
        <p:nvPr/>
      </p:nvGrpSpPr>
      <p:grpSpPr>
        <a:xfrm>
          <a:off x="0" y="0"/>
          <a:ext cx="0" cy="0"/>
          <a:chOff x="0" y="0"/>
          <a:chExt cx="0" cy="0"/>
        </a:xfrm>
      </p:grpSpPr>
      <p:sp>
        <p:nvSpPr>
          <p:cNvPr id="2" name="TextBox 2"/>
          <p:cNvSpPr txBox="1"/>
          <p:nvPr/>
        </p:nvSpPr>
        <p:spPr>
          <a:xfrm>
            <a:off x="2867402" y="3298825"/>
            <a:ext cx="12553197" cy="3489324"/>
          </a:xfrm>
          <a:prstGeom prst="rect">
            <a:avLst/>
          </a:prstGeom>
        </p:spPr>
        <p:txBody>
          <a:bodyPr lIns="0" tIns="0" rIns="0" bIns="0" rtlCol="0" anchor="t">
            <a:spAutoFit/>
          </a:bodyPr>
          <a:lstStyle/>
          <a:p>
            <a:pPr algn="ctr">
              <a:lnSpc>
                <a:spcPts val="14000"/>
              </a:lnSpc>
            </a:pPr>
            <a:r>
              <a:rPr lang="en-US" sz="10000" spc="200">
                <a:solidFill>
                  <a:srgbClr val="FFFFFF"/>
                </a:solidFill>
                <a:latin typeface="Oswald Bold"/>
              </a:rPr>
              <a:t>KINGDOM CITIZENS ARE DIFFERENT</a:t>
            </a:r>
          </a:p>
        </p:txBody>
      </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a:srcRect l="740" r="740"/>
          <a:stretch>
            <a:fillRect/>
          </a:stretch>
        </a:blipFill>
        <a:effectLst/>
      </p:bgPr>
    </p:bg>
    <p:spTree>
      <p:nvGrpSpPr>
        <p:cNvPr id="1" name=""/>
        <p:cNvGrpSpPr/>
        <p:nvPr/>
      </p:nvGrpSpPr>
      <p:grpSpPr>
        <a:xfrm>
          <a:off x="0" y="0"/>
          <a:ext cx="0" cy="0"/>
          <a:chOff x="0" y="0"/>
          <a:chExt cx="0" cy="0"/>
        </a:xfrm>
      </p:grpSpPr>
      <p:sp>
        <p:nvSpPr>
          <p:cNvPr id="2" name="TextBox 2"/>
          <p:cNvSpPr txBox="1"/>
          <p:nvPr/>
        </p:nvSpPr>
        <p:spPr>
          <a:xfrm>
            <a:off x="4166596" y="4184650"/>
            <a:ext cx="9954807" cy="1717674"/>
          </a:xfrm>
          <a:prstGeom prst="rect">
            <a:avLst/>
          </a:prstGeom>
        </p:spPr>
        <p:txBody>
          <a:bodyPr lIns="0" tIns="0" rIns="0" bIns="0" rtlCol="0" anchor="t">
            <a:spAutoFit/>
          </a:bodyPr>
          <a:lstStyle/>
          <a:p>
            <a:pPr algn="ctr">
              <a:lnSpc>
                <a:spcPts val="14000"/>
              </a:lnSpc>
            </a:pPr>
            <a:r>
              <a:rPr lang="en-US" sz="10000" spc="200">
                <a:solidFill>
                  <a:srgbClr val="FFFFFF"/>
                </a:solidFill>
                <a:latin typeface="Oswald Bold"/>
              </a:rPr>
              <a:t>GOD IS PERFECT</a:t>
            </a:r>
          </a:p>
        </p:txBody>
      </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TotalTime>
  <Words>175</Words>
  <Application>Microsoft Macintosh PowerPoint</Application>
  <PresentationFormat>Custom</PresentationFormat>
  <Paragraphs>8</Paragraphs>
  <Slides>5</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vt:i4>
      </vt:variant>
    </vt:vector>
  </HeadingPairs>
  <TitlesOfParts>
    <vt:vector size="12" baseType="lpstr">
      <vt:lpstr>Calibri</vt:lpstr>
      <vt:lpstr>Arial</vt:lpstr>
      <vt:lpstr>Oswald Bold</vt:lpstr>
      <vt:lpstr>Playlist Script</vt:lpstr>
      <vt:lpstr>Oswald</vt:lpstr>
      <vt:lpstr>Arimo</vt:lpstr>
      <vt:lpstr>Office Theme</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Sermon on the Mount: Love Your Enemies</dc:title>
  <cp:lastModifiedBy>Fellowship in Christ Church</cp:lastModifiedBy>
  <cp:revision>2</cp:revision>
  <dcterms:created xsi:type="dcterms:W3CDTF">2006-08-16T00:00:00Z</dcterms:created>
  <dcterms:modified xsi:type="dcterms:W3CDTF">2021-10-01T20:11:15Z</dcterms:modified>
  <dc:identifier>DAEkmVDtt8Q</dc:identifier>
</cp:coreProperties>
</file>