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swald Bold" pitchFamily="2" charset="77"/>
      <p:regular r:id="rId11"/>
      <p:bold r:id="rId12"/>
    </p:embeddedFont>
    <p:embeddedFont>
      <p:font typeface="Playlist Script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3" autoAdjust="0"/>
  </p:normalViewPr>
  <p:slideViewPr>
    <p:cSldViewPr>
      <p:cViewPr varScale="1">
        <p:scale>
          <a:sx n="60" d="100"/>
          <a:sy n="60" d="100"/>
        </p:scale>
        <p:origin x="14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740" r="74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13508" y="4206606"/>
            <a:ext cx="10260984" cy="1873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70"/>
              </a:lnSpc>
            </a:pPr>
            <a:r>
              <a:rPr lang="en-US" sz="11518" dirty="0">
                <a:solidFill>
                  <a:srgbClr val="FFFFFF"/>
                </a:solidFill>
                <a:latin typeface="Oswald Bold"/>
              </a:rPr>
              <a:t>MATTHEW 6:5-15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740" r="74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09921" y="9005016"/>
            <a:ext cx="668157" cy="50656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447658" y="5774306"/>
            <a:ext cx="11392684" cy="0"/>
          </a:xfrm>
          <a:prstGeom prst="line">
            <a:avLst/>
          </a:prstGeom>
          <a:ln w="152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-2801248" y="3003550"/>
            <a:ext cx="23890495" cy="213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 spc="250">
                <a:solidFill>
                  <a:srgbClr val="FFFFFF"/>
                </a:solidFill>
                <a:latin typeface="Oswald Bold"/>
              </a:rPr>
              <a:t>SERMON ON THE MOUNT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81930" y="6346995"/>
            <a:ext cx="11724140" cy="191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>
                <a:solidFill>
                  <a:srgbClr val="FFFFFF"/>
                </a:solidFill>
                <a:latin typeface="Playlist Script"/>
              </a:rPr>
              <a:t>How to Pray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740" r="74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0035" y="4284663"/>
            <a:ext cx="17727929" cy="1717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0000" spc="200" dirty="0">
                <a:solidFill>
                  <a:srgbClr val="FFFFFF"/>
                </a:solidFill>
                <a:latin typeface="Oswald Bold"/>
              </a:rPr>
              <a:t>GOD EXPECTS US TO PRAY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740" r="74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18801" y="3398838"/>
            <a:ext cx="12450397" cy="3489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0000" spc="200" dirty="0">
                <a:solidFill>
                  <a:srgbClr val="FFFFFF"/>
                </a:solidFill>
                <a:latin typeface="Oswald Bold"/>
              </a:rPr>
              <a:t>THERE IS A WRONG WAY TO PRAY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740" r="74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289425"/>
            <a:ext cx="18288000" cy="164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spc="199" dirty="0">
                <a:solidFill>
                  <a:srgbClr val="FFFFFF"/>
                </a:solidFill>
                <a:latin typeface="Oswald Bold"/>
              </a:rPr>
              <a:t>PRAY IN THE WILL OF GOD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</Words>
  <Application>Microsoft Macintosh PowerPoint</Application>
  <PresentationFormat>Custom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Oswald Bold</vt:lpstr>
      <vt:lpstr>Playlist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on the Mount: How to Pray</dc:title>
  <cp:lastModifiedBy>Fellowship in Christ Church</cp:lastModifiedBy>
  <cp:revision>3</cp:revision>
  <dcterms:created xsi:type="dcterms:W3CDTF">2006-08-16T00:00:00Z</dcterms:created>
  <dcterms:modified xsi:type="dcterms:W3CDTF">2021-10-14T18:10:15Z</dcterms:modified>
  <dc:identifier>DAEkmVDtt8Q</dc:identifier>
</cp:coreProperties>
</file>