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Oswald" pitchFamily="2" charset="77"/>
      <p:regular r:id="rId11"/>
      <p:bold r:id="rId12"/>
    </p:embeddedFont>
    <p:embeddedFont>
      <p:font typeface="Oswald Bold" pitchFamily="2" charset="77"/>
      <p:regular r:id="rId13"/>
      <p:bold r:id="rId14"/>
    </p:embeddedFont>
    <p:embeddedFont>
      <p:font typeface="Playlist Script"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55419" y="-3916812"/>
            <a:ext cx="19137594" cy="1913759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40000"/>
              </a:srgbClr>
            </a:solidFill>
          </p:spPr>
        </p:sp>
      </p:grpSp>
      <p:sp>
        <p:nvSpPr>
          <p:cNvPr id="4" name="TextBox 4"/>
          <p:cNvSpPr txBox="1"/>
          <p:nvPr/>
        </p:nvSpPr>
        <p:spPr>
          <a:xfrm>
            <a:off x="304800" y="596229"/>
            <a:ext cx="17678400" cy="9094541"/>
          </a:xfrm>
          <a:prstGeom prst="rect">
            <a:avLst/>
          </a:prstGeom>
        </p:spPr>
        <p:txBody>
          <a:bodyPr wrap="square" lIns="0" tIns="0" rIns="0" bIns="0" rtlCol="0" anchor="t">
            <a:spAutoFit/>
          </a:bodyPr>
          <a:lstStyle/>
          <a:p>
            <a:pPr algn="ctr">
              <a:lnSpc>
                <a:spcPts val="7839"/>
              </a:lnSpc>
            </a:pPr>
            <a:r>
              <a:rPr lang="en-US" sz="5599" dirty="0">
                <a:solidFill>
                  <a:srgbClr val="FFFFFF"/>
                </a:solidFill>
                <a:latin typeface="Oswald"/>
              </a:rPr>
              <a:t>“Again you have heard that it was said to those of old, ‘You shall not swear falsely, but shall perform your oaths to the Lord.’ But I say to you, do not swear at all: neither by heaven, for it is God’s throne; nor by the earth, for it is His footstool; nor by Jerusalem, for it is the city of the great King. Nor shall you swear by your head, because you cannot make one hair white or black. But let your ‘Yes’ be ‘Yes’ and your ‘No’, ‘No.’ For whatever is more than these is from the evil one.”</a:t>
            </a:r>
            <a:endParaRPr lang="en-US" sz="1600" dirty="0">
              <a:solidFill>
                <a:srgbClr val="FFFFFF"/>
              </a:solidFill>
              <a:latin typeface="Oswald"/>
            </a:endParaRPr>
          </a:p>
          <a:p>
            <a:pPr algn="ctr"/>
            <a:endParaRPr lang="en-US" sz="1600" dirty="0">
              <a:solidFill>
                <a:srgbClr val="FFFFFF"/>
              </a:solidFill>
              <a:latin typeface="Oswald"/>
            </a:endParaRPr>
          </a:p>
          <a:p>
            <a:pPr algn="ctr"/>
            <a:endParaRPr lang="en-US" sz="5999" dirty="0">
              <a:solidFill>
                <a:srgbClr val="FFFFFF"/>
              </a:solidFill>
              <a:latin typeface="Oswald"/>
            </a:endParaRPr>
          </a:p>
          <a:p>
            <a:pPr algn="ctr"/>
            <a:r>
              <a:rPr lang="en-US" sz="5999" dirty="0">
                <a:solidFill>
                  <a:srgbClr val="FFFFFF"/>
                </a:solidFill>
                <a:latin typeface="Oswald"/>
              </a:rPr>
              <a:t>MATTHEW 5:33-37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809921" y="9005016"/>
            <a:ext cx="668157" cy="506568"/>
          </a:xfrm>
          <a:prstGeom prst="rect">
            <a:avLst/>
          </a:prstGeom>
        </p:spPr>
      </p:pic>
      <p:sp>
        <p:nvSpPr>
          <p:cNvPr id="3" name="AutoShape 3"/>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4" name="TextBox 4"/>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5" name="TextBox 5"/>
          <p:cNvSpPr txBox="1"/>
          <p:nvPr/>
        </p:nvSpPr>
        <p:spPr>
          <a:xfrm>
            <a:off x="3281930" y="6346995"/>
            <a:ext cx="11724140" cy="1974900"/>
          </a:xfrm>
          <a:prstGeom prst="rect">
            <a:avLst/>
          </a:prstGeom>
        </p:spPr>
        <p:txBody>
          <a:bodyPr lIns="0" tIns="0" rIns="0" bIns="0" rtlCol="0" anchor="t">
            <a:spAutoFit/>
          </a:bodyPr>
          <a:lstStyle/>
          <a:p>
            <a:pPr algn="ctr">
              <a:lnSpc>
                <a:spcPts val="15400"/>
              </a:lnSpc>
            </a:pPr>
            <a:r>
              <a:rPr lang="en-US" sz="11000" dirty="0">
                <a:solidFill>
                  <a:srgbClr val="FFFFFF"/>
                </a:solidFill>
                <a:latin typeface="Playlist Script"/>
              </a:rPr>
              <a:t>Oaths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00709" y="4320197"/>
            <a:ext cx="15486581" cy="1646605"/>
          </a:xfrm>
          <a:prstGeom prst="rect">
            <a:avLst/>
          </a:prstGeom>
        </p:spPr>
        <p:txBody>
          <a:bodyPr wrap="square" lIns="0" tIns="0" rIns="0" bIns="0" rtlCol="0" anchor="t">
            <a:spAutoFit/>
          </a:bodyPr>
          <a:lstStyle/>
          <a:p>
            <a:pPr algn="ctr">
              <a:lnSpc>
                <a:spcPts val="14000"/>
              </a:lnSpc>
            </a:pPr>
            <a:r>
              <a:rPr lang="en-US" sz="10000" spc="200" dirty="0">
                <a:solidFill>
                  <a:srgbClr val="FFFFFF"/>
                </a:solidFill>
                <a:latin typeface="Oswald Bold"/>
              </a:rPr>
              <a:t>DO NOT SWEAR AT ALL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51944" y="4284663"/>
            <a:ext cx="15184112" cy="1717674"/>
          </a:xfrm>
          <a:prstGeom prst="rect">
            <a:avLst/>
          </a:prstGeom>
        </p:spPr>
        <p:txBody>
          <a:bodyPr lIns="0" tIns="0" rIns="0" bIns="0" rtlCol="0" anchor="t">
            <a:spAutoFit/>
          </a:bodyPr>
          <a:lstStyle/>
          <a:p>
            <a:pPr algn="ctr">
              <a:lnSpc>
                <a:spcPts val="14000"/>
              </a:lnSpc>
            </a:pPr>
            <a:r>
              <a:rPr lang="en-US" sz="10000" spc="200" dirty="0">
                <a:solidFill>
                  <a:srgbClr val="FFFFFF"/>
                </a:solidFill>
                <a:latin typeface="Oswald Bold"/>
              </a:rPr>
              <a:t>GOD ALONE HAS AUTHORITY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297712" y="4320197"/>
            <a:ext cx="15692575" cy="1646605"/>
          </a:xfrm>
          <a:prstGeom prst="rect">
            <a:avLst/>
          </a:prstGeom>
        </p:spPr>
        <p:txBody>
          <a:bodyPr lIns="0" tIns="0" rIns="0" bIns="0" rtlCol="0" anchor="t">
            <a:spAutoFit/>
          </a:bodyPr>
          <a:lstStyle/>
          <a:p>
            <a:pPr algn="ctr">
              <a:lnSpc>
                <a:spcPts val="14000"/>
              </a:lnSpc>
            </a:pPr>
            <a:r>
              <a:rPr lang="en-US" sz="10000" spc="200" dirty="0">
                <a:solidFill>
                  <a:srgbClr val="FFFFFF"/>
                </a:solidFill>
                <a:latin typeface="Oswald Bold"/>
              </a:rPr>
              <a:t>BE A LOVER OF TRUTH</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146</Words>
  <Application>Microsoft Macintosh PowerPoint</Application>
  <PresentationFormat>Custom</PresentationFormat>
  <Paragraphs>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Oswald Bold</vt:lpstr>
      <vt:lpstr>Calibri</vt:lpstr>
      <vt:lpstr>Playlist Script</vt:lpstr>
      <vt:lpstr>Oswald</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 Forbidding Oaths</dc:title>
  <cp:lastModifiedBy>Fellowship in Christ Church</cp:lastModifiedBy>
  <cp:revision>9</cp:revision>
  <dcterms:created xsi:type="dcterms:W3CDTF">2006-08-16T00:00:00Z</dcterms:created>
  <dcterms:modified xsi:type="dcterms:W3CDTF">2021-09-12T04:05:44Z</dcterms:modified>
  <dc:identifier>DAEkmVDtt8Q</dc:identifier>
</cp:coreProperties>
</file>