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Lst>
  <p:sldSz cx="18288000" cy="10287000"/>
  <p:notesSz cx="6858000" cy="9144000"/>
  <p:embeddedFontLst>
    <p:embeddedFont>
      <p:font typeface="Arimo" panose="020B0604020202020204" pitchFamily="34" charset="0"/>
      <p:regular r:id="rId7"/>
    </p:embeddedFont>
    <p:embeddedFont>
      <p:font typeface="Calibri" panose="020F0502020204030204" pitchFamily="34" charset="0"/>
      <p:regular r:id="rId8"/>
      <p:bold r:id="rId9"/>
      <p:italic r:id="rId10"/>
      <p:boldItalic r:id="rId11"/>
    </p:embeddedFont>
    <p:embeddedFont>
      <p:font typeface="Oswald" pitchFamily="2" charset="77"/>
      <p:regular r:id="rId12"/>
    </p:embeddedFont>
    <p:embeddedFont>
      <p:font typeface="Oswald Bold" pitchFamily="2" charset="77"/>
      <p:regular r:id="rId13"/>
      <p:bold r:id="rId14"/>
    </p:embeddedFont>
    <p:embeddedFont>
      <p:font typeface="Playlist Script" pitchFamily="2" charset="0"/>
      <p:regular r:id="rId15"/>
    </p:embeddedFont>
    <p:embeddedFont>
      <p:font typeface="Poppins" pitchFamily="2" charset="77"/>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43" autoAdjust="0"/>
  </p:normalViewPr>
  <p:slideViewPr>
    <p:cSldViewPr>
      <p:cViewPr varScale="1">
        <p:scale>
          <a:sx n="60" d="100"/>
          <a:sy n="60" d="100"/>
        </p:scale>
        <p:origin x="14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685800" y="-2857500"/>
            <a:ext cx="19137594" cy="1913759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00000">
                <a:alpha val="40000"/>
              </a:srgbClr>
            </a:solidFill>
          </p:spPr>
        </p:sp>
      </p:grpSp>
      <p:sp>
        <p:nvSpPr>
          <p:cNvPr id="4" name="TextBox 4"/>
          <p:cNvSpPr txBox="1"/>
          <p:nvPr/>
        </p:nvSpPr>
        <p:spPr>
          <a:xfrm>
            <a:off x="403326" y="148908"/>
            <a:ext cx="17481348" cy="10034542"/>
          </a:xfrm>
          <a:prstGeom prst="rect">
            <a:avLst/>
          </a:prstGeom>
        </p:spPr>
        <p:txBody>
          <a:bodyPr lIns="0" tIns="0" rIns="0" bIns="0" rtlCol="0" anchor="t">
            <a:spAutoFit/>
          </a:bodyPr>
          <a:lstStyle/>
          <a:p>
            <a:pPr algn="ctr">
              <a:lnSpc>
                <a:spcPts val="6160"/>
              </a:lnSpc>
            </a:pPr>
            <a:r>
              <a:rPr lang="en-US" sz="3200" dirty="0">
                <a:solidFill>
                  <a:srgbClr val="FFFFFF"/>
                </a:solidFill>
                <a:latin typeface="Poppins" pitchFamily="2" charset="77"/>
                <a:ea typeface="Noto Sans Manichaean" panose="020B0502040504020204" pitchFamily="34" charset="0"/>
                <a:cs typeface="Poppins" pitchFamily="2" charset="77"/>
              </a:rPr>
              <a:t>“You have heard that it was said to those of old, ‘You shall not murder, and whoever murders will be in danger of the judgment.’ But I say to you that whoever is angry with his brother without a cause shall be in danger of the judgment. And whoever says to his brother, ‘Raca!’ shall be in danger of the council. But whoever says, ‘You fool!’ shall be in danger of hell fire. Therefore if you bring your gift to the altar, and there remember that your brother has something against you, leave your gift there before the altar, and go your way. First be reconciled to your brother, and then come and offer your gift. Agree with your adversary quickly, while you are on the way with him, lest your adversary deliver you to the judge, the judge hand you over to the officer, and you be thrown into prison. Assuredly, I say to you, you will by no means get out of there till you have paid the last penny."</a:t>
            </a:r>
          </a:p>
          <a:p>
            <a:pPr algn="ctr">
              <a:lnSpc>
                <a:spcPts val="3920"/>
              </a:lnSpc>
            </a:pPr>
            <a:endParaRPr lang="en-US" sz="500" dirty="0">
              <a:solidFill>
                <a:srgbClr val="FFFFFF"/>
              </a:solidFill>
              <a:latin typeface="Arimo"/>
            </a:endParaRPr>
          </a:p>
          <a:p>
            <a:pPr algn="ctr">
              <a:lnSpc>
                <a:spcPts val="6720"/>
              </a:lnSpc>
            </a:pPr>
            <a:r>
              <a:rPr lang="en-US" sz="4800" dirty="0">
                <a:solidFill>
                  <a:srgbClr val="FFFFFF"/>
                </a:solidFill>
                <a:latin typeface="Oswald"/>
              </a:rPr>
              <a:t>MATTHEW 5:21-26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8809921" y="9005016"/>
            <a:ext cx="668157" cy="506568"/>
          </a:xfrm>
          <a:prstGeom prst="rect">
            <a:avLst/>
          </a:prstGeom>
        </p:spPr>
      </p:pic>
      <p:sp>
        <p:nvSpPr>
          <p:cNvPr id="3" name="AutoShape 3"/>
          <p:cNvSpPr/>
          <p:nvPr/>
        </p:nvSpPr>
        <p:spPr>
          <a:xfrm>
            <a:off x="3447658" y="5774306"/>
            <a:ext cx="11392684" cy="0"/>
          </a:xfrm>
          <a:prstGeom prst="line">
            <a:avLst/>
          </a:prstGeom>
          <a:ln w="152400" cap="rnd">
            <a:solidFill>
              <a:srgbClr val="FFFFFF"/>
            </a:solidFill>
            <a:prstDash val="solid"/>
            <a:headEnd type="none" w="sm" len="sm"/>
            <a:tailEnd type="none" w="sm" len="sm"/>
          </a:ln>
        </p:spPr>
      </p:sp>
      <p:sp>
        <p:nvSpPr>
          <p:cNvPr id="4" name="TextBox 4"/>
          <p:cNvSpPr txBox="1"/>
          <p:nvPr/>
        </p:nvSpPr>
        <p:spPr>
          <a:xfrm>
            <a:off x="-2801248" y="3003550"/>
            <a:ext cx="23890495" cy="2139950"/>
          </a:xfrm>
          <a:prstGeom prst="rect">
            <a:avLst/>
          </a:prstGeom>
        </p:spPr>
        <p:txBody>
          <a:bodyPr lIns="0" tIns="0" rIns="0" bIns="0" rtlCol="0" anchor="t">
            <a:spAutoFit/>
          </a:bodyPr>
          <a:lstStyle/>
          <a:p>
            <a:pPr algn="ctr">
              <a:lnSpc>
                <a:spcPts val="17500"/>
              </a:lnSpc>
            </a:pPr>
            <a:r>
              <a:rPr lang="en-US" sz="12500" spc="250">
                <a:solidFill>
                  <a:srgbClr val="FFFFFF"/>
                </a:solidFill>
                <a:latin typeface="Oswald Bold"/>
              </a:rPr>
              <a:t>SERMON ON THE MOUNT </a:t>
            </a:r>
          </a:p>
        </p:txBody>
      </p:sp>
      <p:sp>
        <p:nvSpPr>
          <p:cNvPr id="5" name="TextBox 5"/>
          <p:cNvSpPr txBox="1"/>
          <p:nvPr/>
        </p:nvSpPr>
        <p:spPr>
          <a:xfrm>
            <a:off x="3385393" y="6376556"/>
            <a:ext cx="11517214" cy="1911350"/>
          </a:xfrm>
          <a:prstGeom prst="rect">
            <a:avLst/>
          </a:prstGeom>
        </p:spPr>
        <p:txBody>
          <a:bodyPr lIns="0" tIns="0" rIns="0" bIns="0" rtlCol="0" anchor="t">
            <a:spAutoFit/>
          </a:bodyPr>
          <a:lstStyle/>
          <a:p>
            <a:pPr algn="ctr">
              <a:lnSpc>
                <a:spcPts val="15400"/>
              </a:lnSpc>
            </a:pPr>
            <a:r>
              <a:rPr lang="en-US" sz="11000">
                <a:solidFill>
                  <a:srgbClr val="FFFFFF"/>
                </a:solidFill>
                <a:latin typeface="Playlist Script"/>
              </a:rPr>
              <a:t>Murder and the Heart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171700" y="3156866"/>
            <a:ext cx="13944600" cy="3973267"/>
          </a:xfrm>
          <a:prstGeom prst="rect">
            <a:avLst/>
          </a:prstGeom>
        </p:spPr>
        <p:txBody>
          <a:bodyPr wrap="square" lIns="0" tIns="0" rIns="0" bIns="0" rtlCol="0" anchor="t">
            <a:spAutoFit/>
          </a:bodyPr>
          <a:lstStyle/>
          <a:p>
            <a:pPr algn="ctr">
              <a:lnSpc>
                <a:spcPts val="16100"/>
              </a:lnSpc>
            </a:pPr>
            <a:r>
              <a:rPr lang="en-US" sz="12000" spc="229" dirty="0">
                <a:solidFill>
                  <a:srgbClr val="FFFFFF"/>
                </a:solidFill>
                <a:latin typeface="Oswald Bold"/>
              </a:rPr>
              <a:t>MURDERERS DESERVE JUDGMENT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3124200" y="3078832"/>
            <a:ext cx="12039600" cy="4129336"/>
          </a:xfrm>
          <a:prstGeom prst="rect">
            <a:avLst/>
          </a:prstGeom>
        </p:spPr>
        <p:txBody>
          <a:bodyPr wrap="square" lIns="0" tIns="0" rIns="0" bIns="0" rtlCol="0" anchor="t">
            <a:spAutoFit/>
          </a:bodyPr>
          <a:lstStyle/>
          <a:p>
            <a:pPr algn="ctr">
              <a:lnSpc>
                <a:spcPts val="16100"/>
              </a:lnSpc>
            </a:pPr>
            <a:r>
              <a:rPr lang="en-US" sz="12000" spc="229" dirty="0">
                <a:solidFill>
                  <a:srgbClr val="FFFFFF"/>
                </a:solidFill>
                <a:latin typeface="Oswald Bold"/>
              </a:rPr>
              <a:t>ANGER IS MURDER IN THE HEART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rcRect l="740" r="740"/>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552700" y="3156866"/>
            <a:ext cx="13182600" cy="3973267"/>
          </a:xfrm>
          <a:prstGeom prst="rect">
            <a:avLst/>
          </a:prstGeom>
        </p:spPr>
        <p:txBody>
          <a:bodyPr wrap="square" lIns="0" tIns="0" rIns="0" bIns="0" rtlCol="0" anchor="t">
            <a:spAutoFit/>
          </a:bodyPr>
          <a:lstStyle/>
          <a:p>
            <a:pPr algn="ctr">
              <a:lnSpc>
                <a:spcPts val="16100"/>
              </a:lnSpc>
            </a:pPr>
            <a:r>
              <a:rPr lang="en-US" sz="12000" spc="229" dirty="0">
                <a:solidFill>
                  <a:srgbClr val="FFFFFF"/>
                </a:solidFill>
                <a:latin typeface="Oswald Bold"/>
              </a:rPr>
              <a:t>OUR PRIORITY IS RECONCILIATION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223</Words>
  <Application>Microsoft Macintosh PowerPoint</Application>
  <PresentationFormat>Custom</PresentationFormat>
  <Paragraphs>8</Paragraphs>
  <Slides>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Oswald Bold</vt:lpstr>
      <vt:lpstr>Playlist Script</vt:lpstr>
      <vt:lpstr>Poppins</vt:lpstr>
      <vt:lpstr>Oswald</vt:lpstr>
      <vt:lpstr>Calibri</vt:lpstr>
      <vt:lpstr>Arial</vt:lpstr>
      <vt:lpstr>Arimo</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on the Mount: Jesus and the Law</dc:title>
  <cp:lastModifiedBy>Fellowship in Christ Church</cp:lastModifiedBy>
  <cp:revision>5</cp:revision>
  <dcterms:created xsi:type="dcterms:W3CDTF">2006-08-16T00:00:00Z</dcterms:created>
  <dcterms:modified xsi:type="dcterms:W3CDTF">2021-08-13T20:57:14Z</dcterms:modified>
  <dc:identifier>DAEkmVDtt8Q</dc:identifier>
</cp:coreProperties>
</file>