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Arimo" panose="020B0604020202020204" pitchFamily="34" charset="0"/>
      <p:regular r:id="rId7"/>
    </p:embeddedFont>
    <p:embeddedFont>
      <p:font typeface="Calibri" panose="020F0502020204030204" pitchFamily="34" charset="0"/>
      <p:regular r:id="rId8"/>
      <p:bold r:id="rId9"/>
      <p:italic r:id="rId10"/>
      <p:boldItalic r:id="rId11"/>
    </p:embeddedFont>
    <p:embeddedFont>
      <p:font typeface="Oswald" pitchFamily="2" charset="77"/>
      <p:regular r:id="rId12"/>
    </p:embeddedFont>
    <p:embeddedFont>
      <p:font typeface="Oswald Bold" pitchFamily="2" charset="77"/>
      <p:regular r:id="rId13"/>
      <p:bold r:id="rId14"/>
    </p:embeddedFont>
    <p:embeddedFont>
      <p:font typeface="Playlist Script" pitchFamily="2" charset="0"/>
      <p:regular r:id="rId15"/>
    </p:embeddedFont>
    <p:embeddedFont>
      <p:font typeface="Poppins" pitchFamily="2" charset="77"/>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3" autoAdjust="0"/>
  </p:normalViewPr>
  <p:slideViewPr>
    <p:cSldViewPr>
      <p:cViewPr varScale="1">
        <p:scale>
          <a:sx n="60" d="100"/>
          <a:sy n="60" d="100"/>
        </p:scale>
        <p:origin x="14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55419" y="-3916812"/>
            <a:ext cx="19137594" cy="1913759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40000"/>
              </a:srgbClr>
            </a:solidFill>
          </p:spPr>
        </p:sp>
      </p:grpSp>
      <p:sp>
        <p:nvSpPr>
          <p:cNvPr id="4" name="TextBox 4"/>
          <p:cNvSpPr txBox="1"/>
          <p:nvPr/>
        </p:nvSpPr>
        <p:spPr>
          <a:xfrm>
            <a:off x="542541" y="279251"/>
            <a:ext cx="16741674" cy="9728497"/>
          </a:xfrm>
          <a:prstGeom prst="rect">
            <a:avLst/>
          </a:prstGeom>
        </p:spPr>
        <p:txBody>
          <a:bodyPr wrap="square" lIns="0" tIns="0" rIns="0" bIns="0" rtlCol="0" anchor="t">
            <a:spAutoFit/>
          </a:bodyPr>
          <a:lstStyle/>
          <a:p>
            <a:pPr algn="ctr">
              <a:lnSpc>
                <a:spcPts val="7139"/>
              </a:lnSpc>
            </a:pPr>
            <a:r>
              <a:rPr lang="en-US" sz="4000" dirty="0">
                <a:solidFill>
                  <a:srgbClr val="FFFFFF"/>
                </a:solidFill>
                <a:latin typeface="Poppins" pitchFamily="2" charset="77"/>
                <a:cs typeface="Poppins" pitchFamily="2" charset="77"/>
              </a:rPr>
              <a:t> “You have heard that it was said to those of old, ‘You shall not commit adultery.’ But I say to you that whoever looks at a woman to lust for her has already committed adultery with her in his heart. If your right eye causes you to sin, pluck it out and cast it from you; for it is more profitable for you that one of your members perish, than for your whole body to be cast into hell. And if your right hand causes you to sin, cut it off and cast it from you; for it is more profitable for you that one of your members perish, than for your whole body to be cast into hell."</a:t>
            </a:r>
          </a:p>
          <a:p>
            <a:pPr algn="ctr">
              <a:lnSpc>
                <a:spcPts val="4899"/>
              </a:lnSpc>
            </a:pPr>
            <a:endParaRPr lang="en-US" sz="1200" dirty="0">
              <a:solidFill>
                <a:srgbClr val="FFFFFF"/>
              </a:solidFill>
              <a:latin typeface="Arimo"/>
            </a:endParaRPr>
          </a:p>
          <a:p>
            <a:pPr algn="ctr">
              <a:lnSpc>
                <a:spcPts val="7699"/>
              </a:lnSpc>
            </a:pPr>
            <a:r>
              <a:rPr lang="en-US" sz="5499" dirty="0">
                <a:solidFill>
                  <a:srgbClr val="FFFFFF"/>
                </a:solidFill>
                <a:latin typeface="Oswald"/>
              </a:rPr>
              <a:t>MATTHEW 5:27-30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809921" y="9005016"/>
            <a:ext cx="668157" cy="506568"/>
          </a:xfrm>
          <a:prstGeom prst="rect">
            <a:avLst/>
          </a:prstGeom>
        </p:spPr>
      </p:pic>
      <p:sp>
        <p:nvSpPr>
          <p:cNvPr id="3" name="AutoShape 3"/>
          <p:cNvSpPr/>
          <p:nvPr/>
        </p:nvSpPr>
        <p:spPr>
          <a:xfrm>
            <a:off x="3447658" y="5774306"/>
            <a:ext cx="11392684" cy="0"/>
          </a:xfrm>
          <a:prstGeom prst="line">
            <a:avLst/>
          </a:prstGeom>
          <a:ln w="152400" cap="rnd">
            <a:solidFill>
              <a:srgbClr val="FFFFFF"/>
            </a:solidFill>
            <a:prstDash val="solid"/>
            <a:headEnd type="none" w="sm" len="sm"/>
            <a:tailEnd type="none" w="sm" len="sm"/>
          </a:ln>
        </p:spPr>
      </p:sp>
      <p:sp>
        <p:nvSpPr>
          <p:cNvPr id="4" name="TextBox 4"/>
          <p:cNvSpPr txBox="1"/>
          <p:nvPr/>
        </p:nvSpPr>
        <p:spPr>
          <a:xfrm>
            <a:off x="-2801248" y="3003550"/>
            <a:ext cx="23890495" cy="2139950"/>
          </a:xfrm>
          <a:prstGeom prst="rect">
            <a:avLst/>
          </a:prstGeom>
        </p:spPr>
        <p:txBody>
          <a:bodyPr lIns="0" tIns="0" rIns="0" bIns="0" rtlCol="0" anchor="t">
            <a:spAutoFit/>
          </a:bodyPr>
          <a:lstStyle/>
          <a:p>
            <a:pPr algn="ctr">
              <a:lnSpc>
                <a:spcPts val="17500"/>
              </a:lnSpc>
            </a:pPr>
            <a:r>
              <a:rPr lang="en-US" sz="12500" spc="250">
                <a:solidFill>
                  <a:srgbClr val="FFFFFF"/>
                </a:solidFill>
                <a:latin typeface="Oswald Bold"/>
              </a:rPr>
              <a:t>SERMON ON THE MOUNT </a:t>
            </a:r>
          </a:p>
        </p:txBody>
      </p:sp>
      <p:sp>
        <p:nvSpPr>
          <p:cNvPr id="5" name="TextBox 5"/>
          <p:cNvSpPr txBox="1"/>
          <p:nvPr/>
        </p:nvSpPr>
        <p:spPr>
          <a:xfrm>
            <a:off x="3281930" y="6346995"/>
            <a:ext cx="11724140" cy="1911350"/>
          </a:xfrm>
          <a:prstGeom prst="rect">
            <a:avLst/>
          </a:prstGeom>
        </p:spPr>
        <p:txBody>
          <a:bodyPr lIns="0" tIns="0" rIns="0" bIns="0" rtlCol="0" anchor="t">
            <a:spAutoFit/>
          </a:bodyPr>
          <a:lstStyle/>
          <a:p>
            <a:pPr algn="ctr">
              <a:lnSpc>
                <a:spcPts val="15400"/>
              </a:lnSpc>
            </a:pPr>
            <a:r>
              <a:rPr lang="en-US" sz="11000">
                <a:solidFill>
                  <a:srgbClr val="FFFFFF"/>
                </a:solidFill>
                <a:latin typeface="Playlist Script"/>
              </a:rPr>
              <a:t>Adultery and the Heart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60770" y="3032125"/>
            <a:ext cx="12766461" cy="4003675"/>
          </a:xfrm>
          <a:prstGeom prst="rect">
            <a:avLst/>
          </a:prstGeom>
        </p:spPr>
        <p:txBody>
          <a:bodyPr lIns="0" tIns="0" rIns="0" bIns="0" rtlCol="0" anchor="t">
            <a:spAutoFit/>
          </a:bodyPr>
          <a:lstStyle/>
          <a:p>
            <a:pPr algn="ctr">
              <a:lnSpc>
                <a:spcPts val="16100"/>
              </a:lnSpc>
            </a:pPr>
            <a:r>
              <a:rPr lang="en-US" sz="11499" spc="229">
                <a:solidFill>
                  <a:srgbClr val="FFFFFF"/>
                </a:solidFill>
                <a:latin typeface="Oswald Bold"/>
              </a:rPr>
              <a:t>LUST IS ADULTERY IN THE HEART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31167" y="4051300"/>
            <a:ext cx="16425667" cy="1965325"/>
          </a:xfrm>
          <a:prstGeom prst="rect">
            <a:avLst/>
          </a:prstGeom>
        </p:spPr>
        <p:txBody>
          <a:bodyPr lIns="0" tIns="0" rIns="0" bIns="0" rtlCol="0" anchor="t">
            <a:spAutoFit/>
          </a:bodyPr>
          <a:lstStyle/>
          <a:p>
            <a:pPr algn="ctr">
              <a:lnSpc>
                <a:spcPts val="16100"/>
              </a:lnSpc>
            </a:pPr>
            <a:r>
              <a:rPr lang="en-US" sz="11499" spc="229">
                <a:solidFill>
                  <a:srgbClr val="FFFFFF"/>
                </a:solidFill>
                <a:latin typeface="Oswald Bold"/>
              </a:rPr>
              <a:t>DEAL RADICALLY WITH SIN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68151" y="4051300"/>
            <a:ext cx="15751697" cy="1965325"/>
          </a:xfrm>
          <a:prstGeom prst="rect">
            <a:avLst/>
          </a:prstGeom>
        </p:spPr>
        <p:txBody>
          <a:bodyPr lIns="0" tIns="0" rIns="0" bIns="0" rtlCol="0" anchor="t">
            <a:spAutoFit/>
          </a:bodyPr>
          <a:lstStyle/>
          <a:p>
            <a:pPr algn="ctr">
              <a:lnSpc>
                <a:spcPts val="16100"/>
              </a:lnSpc>
            </a:pPr>
            <a:r>
              <a:rPr lang="en-US" sz="11499" spc="229" dirty="0">
                <a:solidFill>
                  <a:srgbClr val="FFFFFF"/>
                </a:solidFill>
                <a:latin typeface="Oswald Bold"/>
              </a:rPr>
              <a:t>JESUS OFFERS MERCY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156</Words>
  <Application>Microsoft Macintosh PowerPoint</Application>
  <PresentationFormat>Custom</PresentationFormat>
  <Paragraphs>8</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Calibri</vt:lpstr>
      <vt:lpstr>Arial</vt:lpstr>
      <vt:lpstr>Arimo</vt:lpstr>
      <vt:lpstr>Oswald Bold</vt:lpstr>
      <vt:lpstr>Playlist Script</vt:lpstr>
      <vt:lpstr>Poppins</vt:lpstr>
      <vt:lpstr>Oswald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on the Mount: Adultery and the Heart</dc:title>
  <cp:lastModifiedBy>Fellowship in Christ Church</cp:lastModifiedBy>
  <cp:revision>3</cp:revision>
  <dcterms:created xsi:type="dcterms:W3CDTF">2006-08-16T00:00:00Z</dcterms:created>
  <dcterms:modified xsi:type="dcterms:W3CDTF">2021-08-19T19:52:03Z</dcterms:modified>
  <dc:identifier>DAEkmVDtt8Q</dc:identifier>
</cp:coreProperties>
</file>