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notesMasterIdLst>
    <p:notesMasterId r:id="rId7"/>
  </p:notesMasterIdLst>
  <p:sldIdLst>
    <p:sldId id="261" r:id="rId2"/>
    <p:sldId id="257" r:id="rId3"/>
    <p:sldId id="258" r:id="rId4"/>
    <p:sldId id="259" r:id="rId5"/>
    <p:sldId id="260" r:id="rId6"/>
  </p:sldIdLst>
  <p:sldSz cx="18288000" cy="10287000"/>
  <p:notesSz cx="6858000" cy="9144000"/>
  <p:embeddedFontLst>
    <p:embeddedFont>
      <p:font typeface="Calibri" panose="020F0502020204030204" pitchFamily="34" charset="0"/>
      <p:regular r:id="rId8"/>
      <p:bold r:id="rId9"/>
      <p:italic r:id="rId10"/>
      <p:boldItalic r:id="rId11"/>
    </p:embeddedFont>
    <p:embeddedFont>
      <p:font typeface="Calibri Light" panose="020F0302020204030204" pitchFamily="34" charset="0"/>
      <p:regular r:id="rId12"/>
      <p:italic r:id="rId13"/>
    </p:embeddedFont>
    <p:embeddedFont>
      <p:font typeface="Oswald Bold" pitchFamily="2" charset="77"/>
      <p:regular r:id="rId14"/>
      <p:bold r:id="rId15"/>
    </p:embeddedFont>
    <p:embeddedFont>
      <p:font typeface="Playlist Script" pitchFamily="2" charset="0"/>
      <p:regular r:id="rId1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11" autoAdjust="0"/>
  </p:normalViewPr>
  <p:slideViewPr>
    <p:cSldViewPr>
      <p:cViewPr varScale="1">
        <p:scale>
          <a:sx n="61" d="100"/>
          <a:sy n="61" d="100"/>
        </p:scale>
        <p:origin x="1400"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8D793E-ECDD-524E-95E5-6E4A012CC221}" type="datetimeFigureOut">
              <a:rPr lang="en-US" smtClean="0"/>
              <a:t>7/16/21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501A60-D168-3441-BDFC-AB2BD6612660}" type="slidenum">
              <a:rPr lang="en-US" smtClean="0"/>
              <a:t>‹#›</a:t>
            </a:fld>
            <a:endParaRPr lang="en-US"/>
          </a:p>
        </p:txBody>
      </p:sp>
    </p:spTree>
    <p:extLst>
      <p:ext uri="{BB962C8B-B14F-4D97-AF65-F5344CB8AC3E}">
        <p14:creationId xmlns:p14="http://schemas.microsoft.com/office/powerpoint/2010/main" val="2201282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en-US" dirty="0"/>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27344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88877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58230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45615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en-US" dirty="0"/>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14521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7/16/21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96461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7/16/21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89355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7/16/21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74928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57627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US" dirty="0"/>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02795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774782" y="1481138"/>
            <a:ext cx="9258300" cy="7310438"/>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14869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1D8BD707-D9CF-40AE-B4C6-C98DA3205C09}" type="datetimeFigureOut">
              <a:rPr lang="en-US" smtClean="0"/>
              <a:pPr/>
              <a:t>7/16/21</a:t>
            </a:fld>
            <a:endParaRPr lang="en-US"/>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9021002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6868CE-51E8-EF44-AE28-8DB3BD92D66D}"/>
              </a:ext>
            </a:extLst>
          </p:cNvPr>
          <p:cNvSpPr/>
          <p:nvPr/>
        </p:nvSpPr>
        <p:spPr>
          <a:xfrm>
            <a:off x="685799" y="505001"/>
            <a:ext cx="16916400" cy="8893076"/>
          </a:xfrm>
          <a:prstGeom prst="rect">
            <a:avLst/>
          </a:prstGeom>
        </p:spPr>
        <p:txBody>
          <a:bodyPr wrap="square">
            <a:spAutoFit/>
          </a:bodyPr>
          <a:lstStyle/>
          <a:p>
            <a:pPr algn="ctr">
              <a:lnSpc>
                <a:spcPts val="4604"/>
              </a:lnSpc>
            </a:pPr>
            <a:r>
              <a:rPr lang="en-US" sz="3000" spc="65" dirty="0">
                <a:solidFill>
                  <a:srgbClr val="FFFFFF"/>
                </a:solidFill>
                <a:latin typeface="Oswald Bold"/>
              </a:rPr>
              <a:t>“NOW THIS IS THE COMMANDMENT, AND THESE ARE THE STATUTES AND JUDGMENTS WHICH THE LORD YOUR GOD HAS COMMANDED TO TEACH YOU, THAT YOU MAY OBSERVE THEM IN THE LAND WHICH YOU ARE CROSSING OVER TO POSSESS, THAT YOU MAY FEAR THE LORD YOUR GOD, TO KEEP ALL HIS STATUTES AND HIS COMMANDMENTS WHICH I COMMAND YOU, YOU AND YOUR SON AND YOUR GRANDSON, ALL THE DAYS OF YOUR LIFE, AND THAT YOUR DAYS MAY BE PROLONGED. THEREFORE HEAR, O ISRAEL, AND BE CAREFUL TO OBESERVE IT, THAT IT MAY BE WELL WITH YOU, AND THAT YOU MAY MULTIPLY GREATLY AS THE LORD GOD OF YOUR FATHERS HAS PROMISED YOU – ‘A LAND FLOWING WITH MILK AND HONEY.’ “HEAR, O ISRAEL: THE LORD OUR GOD, THE LORD IS ONE! YOU SHALL LOVE THE LORD YOUR GOD WITH ALL YOUR HEART, WITH ALL YOUR SOUL, AND WITH ALL YOUR STRENGTH. “AND THESE WORDS WHICH I COMMAND YOU TODAY SHALL BE IN YOUR HEART. YOU SHALL TEACH THEM DILIGENTLY TO YOUR CHILDREN, AND SHALL TALK OF THEM WHEN YOU SIT IN YOUR HOUSE, WHEN YOU WALK BY THE WAY, WHEN YOU LIE DOWN, AND WHEN YOU RISE UP. YOU SHALL BIND THEM AS A SIGN ON YOUR HAND, AND THEY SHALL BE AS FRONTLETS BETWEEN YOUR EYES. YOU SHALL WRITE THEM ON THE DOORPOSTS OF YOUR HOUSE AND ON YOUR GATES."</a:t>
            </a:r>
          </a:p>
          <a:p>
            <a:pPr algn="ctr">
              <a:lnSpc>
                <a:spcPts val="4748"/>
              </a:lnSpc>
            </a:pPr>
            <a:endParaRPr lang="en-US" sz="3000" spc="65" dirty="0">
              <a:solidFill>
                <a:srgbClr val="FFFFFF"/>
              </a:solidFill>
              <a:latin typeface="Oswald Bold"/>
            </a:endParaRPr>
          </a:p>
        </p:txBody>
      </p:sp>
      <p:sp>
        <p:nvSpPr>
          <p:cNvPr id="7" name="Rectangle 6">
            <a:extLst>
              <a:ext uri="{FF2B5EF4-FFF2-40B4-BE49-F238E27FC236}">
                <a16:creationId xmlns:a16="http://schemas.microsoft.com/office/drawing/2014/main" id="{9417504F-6FE2-E045-8F21-4A960B39BF26}"/>
              </a:ext>
            </a:extLst>
          </p:cNvPr>
          <p:cNvSpPr/>
          <p:nvPr/>
        </p:nvSpPr>
        <p:spPr>
          <a:xfrm>
            <a:off x="6750556" y="8504809"/>
            <a:ext cx="4786887" cy="1309974"/>
          </a:xfrm>
          <a:prstGeom prst="rect">
            <a:avLst/>
          </a:prstGeom>
        </p:spPr>
        <p:txBody>
          <a:bodyPr wrap="none">
            <a:spAutoFit/>
          </a:bodyPr>
          <a:lstStyle/>
          <a:p>
            <a:pPr algn="ctr">
              <a:lnSpc>
                <a:spcPts val="10500"/>
              </a:lnSpc>
            </a:pPr>
            <a:r>
              <a:rPr lang="en-US" sz="5400" dirty="0">
                <a:solidFill>
                  <a:srgbClr val="FFFFFF"/>
                </a:solidFill>
                <a:latin typeface="Playlist Script"/>
              </a:rPr>
              <a:t>Deuteronomy 6:1-9 </a:t>
            </a:r>
          </a:p>
        </p:txBody>
      </p:sp>
    </p:spTree>
    <p:extLst>
      <p:ext uri="{BB962C8B-B14F-4D97-AF65-F5344CB8AC3E}">
        <p14:creationId xmlns:p14="http://schemas.microsoft.com/office/powerpoint/2010/main" val="1345550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rcRect l="2037" r="2037"/>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1473654" y="-3585116"/>
            <a:ext cx="19761654" cy="13872116"/>
            <a:chOff x="0" y="0"/>
            <a:chExt cx="2872022" cy="2016077"/>
          </a:xfrm>
        </p:grpSpPr>
        <p:sp>
          <p:nvSpPr>
            <p:cNvPr id="3" name="Freeform 3"/>
            <p:cNvSpPr/>
            <p:nvPr/>
          </p:nvSpPr>
          <p:spPr>
            <a:xfrm>
              <a:off x="0" y="0"/>
              <a:ext cx="2872022" cy="2016077"/>
            </a:xfrm>
            <a:custGeom>
              <a:avLst/>
              <a:gdLst/>
              <a:ahLst/>
              <a:cxnLst/>
              <a:rect l="l" t="t" r="r" b="b"/>
              <a:pathLst>
                <a:path w="2872022" h="2016077">
                  <a:moveTo>
                    <a:pt x="0" y="0"/>
                  </a:moveTo>
                  <a:lnTo>
                    <a:pt x="2872022" y="0"/>
                  </a:lnTo>
                  <a:lnTo>
                    <a:pt x="2872022" y="2016077"/>
                  </a:lnTo>
                  <a:lnTo>
                    <a:pt x="0" y="2016077"/>
                  </a:lnTo>
                  <a:close/>
                </a:path>
              </a:pathLst>
            </a:custGeom>
            <a:solidFill>
              <a:srgbClr val="030303">
                <a:alpha val="53725"/>
              </a:srgbClr>
            </a:solidFill>
          </p:spPr>
        </p:sp>
      </p:grpSp>
      <p:pic>
        <p:nvPicPr>
          <p:cNvPr id="4" name="Picture 4"/>
          <p:cNvPicPr>
            <a:picLocks noChangeAspect="1"/>
          </p:cNvPicPr>
          <p:nvPr/>
        </p:nvPicPr>
        <p:blipFill>
          <a:blip r:embed="rId3"/>
          <a:srcRect/>
          <a:stretch>
            <a:fillRect/>
          </a:stretch>
        </p:blipFill>
        <p:spPr>
          <a:xfrm>
            <a:off x="8809921" y="9005016"/>
            <a:ext cx="668157" cy="506568"/>
          </a:xfrm>
          <a:prstGeom prst="rect">
            <a:avLst/>
          </a:prstGeom>
        </p:spPr>
      </p:pic>
      <p:sp>
        <p:nvSpPr>
          <p:cNvPr id="5" name="AutoShape 5"/>
          <p:cNvSpPr/>
          <p:nvPr/>
        </p:nvSpPr>
        <p:spPr>
          <a:xfrm>
            <a:off x="3447658" y="5143500"/>
            <a:ext cx="11392684" cy="0"/>
          </a:xfrm>
          <a:prstGeom prst="line">
            <a:avLst/>
          </a:prstGeom>
          <a:ln w="152400" cap="rnd">
            <a:solidFill>
              <a:srgbClr val="FFFFFF"/>
            </a:solidFill>
            <a:prstDash val="solid"/>
            <a:headEnd type="none" w="sm" len="sm"/>
            <a:tailEnd type="none" w="sm" len="sm"/>
          </a:ln>
        </p:spPr>
      </p:sp>
      <p:sp>
        <p:nvSpPr>
          <p:cNvPr id="6" name="TextBox 6"/>
          <p:cNvSpPr txBox="1"/>
          <p:nvPr/>
        </p:nvSpPr>
        <p:spPr>
          <a:xfrm>
            <a:off x="-2801248" y="998850"/>
            <a:ext cx="23890495" cy="3601011"/>
          </a:xfrm>
          <a:prstGeom prst="rect">
            <a:avLst/>
          </a:prstGeom>
        </p:spPr>
        <p:txBody>
          <a:bodyPr lIns="0" tIns="0" rIns="0" bIns="0" rtlCol="0" anchor="t">
            <a:spAutoFit/>
          </a:bodyPr>
          <a:lstStyle/>
          <a:p>
            <a:pPr algn="ctr">
              <a:lnSpc>
                <a:spcPts val="29369"/>
              </a:lnSpc>
            </a:pPr>
            <a:r>
              <a:rPr lang="en-US" sz="20977" spc="419">
                <a:solidFill>
                  <a:srgbClr val="FFFFFF"/>
                </a:solidFill>
                <a:latin typeface="Oswald Bold"/>
              </a:rPr>
              <a:t>MOSES </a:t>
            </a:r>
          </a:p>
        </p:txBody>
      </p:sp>
      <p:sp>
        <p:nvSpPr>
          <p:cNvPr id="7" name="TextBox 7"/>
          <p:cNvSpPr txBox="1"/>
          <p:nvPr/>
        </p:nvSpPr>
        <p:spPr>
          <a:xfrm>
            <a:off x="1692696" y="5810798"/>
            <a:ext cx="14902607" cy="2085975"/>
          </a:xfrm>
          <a:prstGeom prst="rect">
            <a:avLst/>
          </a:prstGeom>
        </p:spPr>
        <p:txBody>
          <a:bodyPr lIns="0" tIns="0" rIns="0" bIns="0" rtlCol="0" anchor="t">
            <a:spAutoFit/>
          </a:bodyPr>
          <a:lstStyle/>
          <a:p>
            <a:pPr algn="ctr">
              <a:lnSpc>
                <a:spcPts val="16800"/>
              </a:lnSpc>
            </a:pPr>
            <a:r>
              <a:rPr lang="en-US" sz="12000">
                <a:solidFill>
                  <a:srgbClr val="FFFFFF"/>
                </a:solidFill>
                <a:latin typeface="Playlist Script"/>
              </a:rPr>
              <a:t>The Greatest Commandment</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rcRect l="2037" r="2037"/>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1473654" y="-3585116"/>
            <a:ext cx="19761654" cy="13872116"/>
            <a:chOff x="0" y="0"/>
            <a:chExt cx="2872022" cy="2016077"/>
          </a:xfrm>
        </p:grpSpPr>
        <p:sp>
          <p:nvSpPr>
            <p:cNvPr id="3" name="Freeform 3"/>
            <p:cNvSpPr/>
            <p:nvPr/>
          </p:nvSpPr>
          <p:spPr>
            <a:xfrm>
              <a:off x="0" y="0"/>
              <a:ext cx="2872022" cy="2016077"/>
            </a:xfrm>
            <a:custGeom>
              <a:avLst/>
              <a:gdLst/>
              <a:ahLst/>
              <a:cxnLst/>
              <a:rect l="l" t="t" r="r" b="b"/>
              <a:pathLst>
                <a:path w="2872022" h="2016077">
                  <a:moveTo>
                    <a:pt x="0" y="0"/>
                  </a:moveTo>
                  <a:lnTo>
                    <a:pt x="2872022" y="0"/>
                  </a:lnTo>
                  <a:lnTo>
                    <a:pt x="2872022" y="2016077"/>
                  </a:lnTo>
                  <a:lnTo>
                    <a:pt x="0" y="2016077"/>
                  </a:lnTo>
                  <a:close/>
                </a:path>
              </a:pathLst>
            </a:custGeom>
            <a:solidFill>
              <a:srgbClr val="030303">
                <a:alpha val="53725"/>
              </a:srgbClr>
            </a:solidFill>
          </p:spPr>
        </p:sp>
      </p:grpSp>
      <p:sp>
        <p:nvSpPr>
          <p:cNvPr id="4" name="TextBox 4"/>
          <p:cNvSpPr txBox="1"/>
          <p:nvPr/>
        </p:nvSpPr>
        <p:spPr>
          <a:xfrm>
            <a:off x="2518076" y="4184650"/>
            <a:ext cx="13251848" cy="1646605"/>
          </a:xfrm>
          <a:prstGeom prst="rect">
            <a:avLst/>
          </a:prstGeom>
        </p:spPr>
        <p:txBody>
          <a:bodyPr lIns="0" tIns="0" rIns="0" bIns="0" rtlCol="0" anchor="t">
            <a:spAutoFit/>
          </a:bodyPr>
          <a:lstStyle/>
          <a:p>
            <a:pPr algn="ctr">
              <a:lnSpc>
                <a:spcPts val="14000"/>
              </a:lnSpc>
            </a:pPr>
            <a:r>
              <a:rPr lang="en-US" sz="10000" dirty="0">
                <a:solidFill>
                  <a:srgbClr val="FFFFFF"/>
                </a:solidFill>
                <a:latin typeface="Oswald Bold"/>
              </a:rPr>
              <a:t>The </a:t>
            </a:r>
            <a:r>
              <a:rPr lang="en-US" sz="10000" u="sng" dirty="0">
                <a:solidFill>
                  <a:srgbClr val="FFFFFF"/>
                </a:solidFill>
                <a:latin typeface="Oswald Bold"/>
              </a:rPr>
              <a:t>LORD</a:t>
            </a:r>
            <a:r>
              <a:rPr lang="en-US" sz="10000" dirty="0">
                <a:solidFill>
                  <a:srgbClr val="FFFFFF"/>
                </a:solidFill>
                <a:latin typeface="Oswald Bold"/>
              </a:rPr>
              <a:t> is </a:t>
            </a:r>
            <a:r>
              <a:rPr lang="en-US" sz="10000" u="sng" dirty="0">
                <a:solidFill>
                  <a:srgbClr val="FFFFFF"/>
                </a:solidFill>
                <a:latin typeface="Oswald Bold"/>
              </a:rPr>
              <a:t>one</a:t>
            </a:r>
            <a:r>
              <a:rPr lang="en-US" sz="10000" dirty="0">
                <a:solidFill>
                  <a:srgbClr val="FFFFFF"/>
                </a:solidFill>
                <a:latin typeface="Oswald Bold"/>
              </a:rPr>
              <a:t>.</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rcRect l="2037" r="2037"/>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1473654" y="-3585116"/>
            <a:ext cx="19761654" cy="13872116"/>
            <a:chOff x="0" y="0"/>
            <a:chExt cx="2872022" cy="2016077"/>
          </a:xfrm>
        </p:grpSpPr>
        <p:sp>
          <p:nvSpPr>
            <p:cNvPr id="3" name="Freeform 3"/>
            <p:cNvSpPr/>
            <p:nvPr/>
          </p:nvSpPr>
          <p:spPr>
            <a:xfrm>
              <a:off x="0" y="0"/>
              <a:ext cx="2872022" cy="2016077"/>
            </a:xfrm>
            <a:custGeom>
              <a:avLst/>
              <a:gdLst/>
              <a:ahLst/>
              <a:cxnLst/>
              <a:rect l="l" t="t" r="r" b="b"/>
              <a:pathLst>
                <a:path w="2872022" h="2016077">
                  <a:moveTo>
                    <a:pt x="0" y="0"/>
                  </a:moveTo>
                  <a:lnTo>
                    <a:pt x="2872022" y="0"/>
                  </a:lnTo>
                  <a:lnTo>
                    <a:pt x="2872022" y="2016077"/>
                  </a:lnTo>
                  <a:lnTo>
                    <a:pt x="0" y="2016077"/>
                  </a:lnTo>
                  <a:close/>
                </a:path>
              </a:pathLst>
            </a:custGeom>
            <a:solidFill>
              <a:srgbClr val="030303">
                <a:alpha val="53725"/>
              </a:srgbClr>
            </a:solidFill>
          </p:spPr>
        </p:sp>
      </p:grpSp>
      <p:sp>
        <p:nvSpPr>
          <p:cNvPr id="4" name="TextBox 4"/>
          <p:cNvSpPr txBox="1"/>
          <p:nvPr/>
        </p:nvSpPr>
        <p:spPr>
          <a:xfrm>
            <a:off x="0" y="4184650"/>
            <a:ext cx="18288000" cy="1646605"/>
          </a:xfrm>
          <a:prstGeom prst="rect">
            <a:avLst/>
          </a:prstGeom>
        </p:spPr>
        <p:txBody>
          <a:bodyPr lIns="0" tIns="0" rIns="0" bIns="0" rtlCol="0" anchor="t">
            <a:spAutoFit/>
          </a:bodyPr>
          <a:lstStyle/>
          <a:p>
            <a:pPr algn="ctr">
              <a:lnSpc>
                <a:spcPts val="14000"/>
              </a:lnSpc>
            </a:pPr>
            <a:r>
              <a:rPr lang="en-US" sz="10000" dirty="0">
                <a:solidFill>
                  <a:srgbClr val="FFFFFF"/>
                </a:solidFill>
                <a:latin typeface="Oswald Bold"/>
              </a:rPr>
              <a:t>God </a:t>
            </a:r>
            <a:r>
              <a:rPr lang="en-US" sz="10000" u="sng" dirty="0">
                <a:solidFill>
                  <a:srgbClr val="FFFFFF"/>
                </a:solidFill>
                <a:latin typeface="Oswald Bold"/>
              </a:rPr>
              <a:t>requires</a:t>
            </a:r>
            <a:r>
              <a:rPr lang="en-US" sz="10000" dirty="0">
                <a:solidFill>
                  <a:srgbClr val="FFFFFF"/>
                </a:solidFill>
                <a:latin typeface="Oswald Bold"/>
              </a:rPr>
              <a:t> complete </a:t>
            </a:r>
            <a:r>
              <a:rPr lang="en-US" sz="10000" u="sng" dirty="0">
                <a:solidFill>
                  <a:srgbClr val="FFFFFF"/>
                </a:solidFill>
                <a:latin typeface="Oswald Bold"/>
              </a:rPr>
              <a:t>devotion</a:t>
            </a:r>
            <a:r>
              <a:rPr lang="en-US" sz="10000" dirty="0">
                <a:solidFill>
                  <a:srgbClr val="FFFFFF"/>
                </a:solidFill>
                <a:latin typeface="Oswald Bold"/>
              </a:rPr>
              <a:t>.</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rcRect l="2037" r="2037"/>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1473654" y="-3585116"/>
            <a:ext cx="19761654" cy="13872116"/>
            <a:chOff x="0" y="0"/>
            <a:chExt cx="2872022" cy="2016077"/>
          </a:xfrm>
        </p:grpSpPr>
        <p:sp>
          <p:nvSpPr>
            <p:cNvPr id="3" name="Freeform 3"/>
            <p:cNvSpPr/>
            <p:nvPr/>
          </p:nvSpPr>
          <p:spPr>
            <a:xfrm>
              <a:off x="0" y="0"/>
              <a:ext cx="2872022" cy="2016077"/>
            </a:xfrm>
            <a:custGeom>
              <a:avLst/>
              <a:gdLst/>
              <a:ahLst/>
              <a:cxnLst/>
              <a:rect l="l" t="t" r="r" b="b"/>
              <a:pathLst>
                <a:path w="2872022" h="2016077">
                  <a:moveTo>
                    <a:pt x="0" y="0"/>
                  </a:moveTo>
                  <a:lnTo>
                    <a:pt x="2872022" y="0"/>
                  </a:lnTo>
                  <a:lnTo>
                    <a:pt x="2872022" y="2016077"/>
                  </a:lnTo>
                  <a:lnTo>
                    <a:pt x="0" y="2016077"/>
                  </a:lnTo>
                  <a:close/>
                </a:path>
              </a:pathLst>
            </a:custGeom>
            <a:solidFill>
              <a:srgbClr val="030303">
                <a:alpha val="53725"/>
              </a:srgbClr>
            </a:solidFill>
          </p:spPr>
        </p:sp>
      </p:grpSp>
      <p:sp>
        <p:nvSpPr>
          <p:cNvPr id="4" name="TextBox 4"/>
          <p:cNvSpPr txBox="1"/>
          <p:nvPr/>
        </p:nvSpPr>
        <p:spPr>
          <a:xfrm>
            <a:off x="0" y="4184650"/>
            <a:ext cx="18288000" cy="1646605"/>
          </a:xfrm>
          <a:prstGeom prst="rect">
            <a:avLst/>
          </a:prstGeom>
        </p:spPr>
        <p:txBody>
          <a:bodyPr lIns="0" tIns="0" rIns="0" bIns="0" rtlCol="0" anchor="t">
            <a:spAutoFit/>
          </a:bodyPr>
          <a:lstStyle/>
          <a:p>
            <a:pPr algn="ctr">
              <a:lnSpc>
                <a:spcPts val="14000"/>
              </a:lnSpc>
            </a:pPr>
            <a:r>
              <a:rPr lang="en-US" sz="10000" dirty="0">
                <a:solidFill>
                  <a:srgbClr val="FFFFFF"/>
                </a:solidFill>
                <a:latin typeface="Oswald Bold"/>
              </a:rPr>
              <a:t>God's </a:t>
            </a:r>
            <a:r>
              <a:rPr lang="en-US" sz="10000" u="sng" dirty="0">
                <a:solidFill>
                  <a:srgbClr val="FFFFFF"/>
                </a:solidFill>
                <a:latin typeface="Oswald Bold"/>
              </a:rPr>
              <a:t>words</a:t>
            </a:r>
            <a:r>
              <a:rPr lang="en-US" sz="10000" dirty="0">
                <a:solidFill>
                  <a:srgbClr val="FFFFFF"/>
                </a:solidFill>
                <a:latin typeface="Oswald Bold"/>
              </a:rPr>
              <a:t> must be </a:t>
            </a:r>
            <a:r>
              <a:rPr lang="en-US" sz="10000" u="sng" dirty="0">
                <a:solidFill>
                  <a:srgbClr val="FFFFFF"/>
                </a:solidFill>
                <a:latin typeface="Oswald Bold"/>
              </a:rPr>
              <a:t>cherished</a:t>
            </a:r>
            <a:r>
              <a:rPr lang="en-US" sz="10000" dirty="0">
                <a:solidFill>
                  <a:srgbClr val="FFFFFF"/>
                </a:solidFill>
                <a:latin typeface="Oswald Bold"/>
              </a:rPr>
              <a:t>.</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TotalTime>
  <Words>284</Words>
  <Application>Microsoft Macintosh PowerPoint</Application>
  <PresentationFormat>Custom</PresentationFormat>
  <Paragraphs>7</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Calibri</vt:lpstr>
      <vt:lpstr>Arial</vt:lpstr>
      <vt:lpstr>Oswald Bold</vt:lpstr>
      <vt:lpstr>Playlist Script</vt:lpstr>
      <vt:lpstr>Calibri Light</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Moses: The Greatest Commandment</dc:title>
  <cp:lastModifiedBy>Fellowship in Christ Church</cp:lastModifiedBy>
  <cp:revision>3</cp:revision>
  <dcterms:created xsi:type="dcterms:W3CDTF">2006-08-16T00:00:00Z</dcterms:created>
  <dcterms:modified xsi:type="dcterms:W3CDTF">2021-07-17T04:50:22Z</dcterms:modified>
  <dc:identifier>DAEkZSA0HLI</dc:identifier>
</cp:coreProperties>
</file>