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swald Bold" pitchFamily="2" charset="77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8" autoAdjust="0"/>
  </p:normalViewPr>
  <p:slideViewPr>
    <p:cSldViewPr>
      <p:cViewPr varScale="1">
        <p:scale>
          <a:sx n="62" d="100"/>
          <a:sy n="62" d="100"/>
        </p:scale>
        <p:origin x="132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2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000500"/>
            <a:ext cx="18288000" cy="18288000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21D1C">
                <a:alpha val="34902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09921" y="9005016"/>
            <a:ext cx="668157" cy="5065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4229100"/>
            <a:ext cx="18288000" cy="17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77"/>
              </a:lnSpc>
            </a:pPr>
            <a:r>
              <a:rPr lang="en-US" sz="9984" spc="199" dirty="0">
                <a:solidFill>
                  <a:srgbClr val="FFFFFF"/>
                </a:solidFill>
                <a:latin typeface="Oswald Bold"/>
              </a:rPr>
              <a:t>LEGALISM, LICENSE, AND LIBERTY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2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41" y="-5064962"/>
            <a:ext cx="18288000" cy="18288000"/>
            <a:chOff x="7250" y="-231017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7250" y="-231017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21D1C">
                <a:alpha val="34902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985363" y="3535362"/>
            <a:ext cx="14326800" cy="2882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endParaRPr lang="en-US" sz="13800" spc="100" dirty="0">
              <a:solidFill>
                <a:srgbClr val="FFFFFF"/>
              </a:solidFill>
              <a:latin typeface="Oswald Bold"/>
            </a:endParaRPr>
          </a:p>
          <a:p>
            <a:pPr algn="ctr">
              <a:lnSpc>
                <a:spcPts val="7000"/>
              </a:lnSpc>
              <a:spcBef>
                <a:spcPct val="0"/>
              </a:spcBef>
            </a:pPr>
            <a:endParaRPr lang="en-US" sz="13800" spc="100" dirty="0">
              <a:solidFill>
                <a:srgbClr val="FFFFFF"/>
              </a:solidFill>
              <a:latin typeface="Oswald Bold"/>
            </a:endParaRP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13800" spc="100" dirty="0">
                <a:solidFill>
                  <a:srgbClr val="FFFFFF"/>
                </a:solidFill>
                <a:latin typeface="Oswald Bold"/>
              </a:rPr>
              <a:t>GALATIANS 5:1-15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39238" y="4657090"/>
            <a:ext cx="9525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212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379913"/>
            <a:ext cx="18288000" cy="18288000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21D1C">
                <a:alpha val="34902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8394700"/>
            <a:ext cx="12311432" cy="82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100" dirty="0">
                <a:solidFill>
                  <a:srgbClr val="FFFFFF"/>
                </a:solidFill>
                <a:latin typeface="Oswald Bold"/>
              </a:rPr>
              <a:t>CHRISTIAN LIBERTY IS NOT A </a:t>
            </a:r>
            <a:r>
              <a:rPr lang="en-US" sz="5000" u="sng" spc="100" dirty="0">
                <a:solidFill>
                  <a:srgbClr val="FFFFFF"/>
                </a:solidFill>
                <a:latin typeface="Oswald Bold"/>
              </a:rPr>
              <a:t>LICENSE</a:t>
            </a:r>
            <a:r>
              <a:rPr lang="en-US" sz="5000" spc="100" dirty="0">
                <a:solidFill>
                  <a:srgbClr val="FFFFFF"/>
                </a:solidFill>
                <a:latin typeface="Oswald Bold"/>
              </a:rPr>
              <a:t> TO </a:t>
            </a:r>
            <a:r>
              <a:rPr lang="en-US" sz="5000" u="sng" spc="100" dirty="0">
                <a:solidFill>
                  <a:srgbClr val="FFFFFF"/>
                </a:solidFill>
                <a:latin typeface="Oswald Bold"/>
              </a:rPr>
              <a:t>SIN</a:t>
            </a:r>
            <a:r>
              <a:rPr lang="en-US" sz="5000" spc="100" dirty="0">
                <a:solidFill>
                  <a:srgbClr val="FFFFFF"/>
                </a:solidFill>
                <a:latin typeface="Oswald Bold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923925"/>
            <a:ext cx="9587210" cy="82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100" dirty="0">
                <a:solidFill>
                  <a:srgbClr val="FFFFFF"/>
                </a:solidFill>
                <a:latin typeface="Oswald Bold"/>
              </a:rPr>
              <a:t>TRUE </a:t>
            </a:r>
            <a:r>
              <a:rPr lang="en-US" sz="5000" u="sng" spc="100" dirty="0">
                <a:solidFill>
                  <a:srgbClr val="FFFFFF"/>
                </a:solidFill>
                <a:latin typeface="Oswald Bold"/>
              </a:rPr>
              <a:t>LIBERTY</a:t>
            </a:r>
            <a:r>
              <a:rPr lang="en-US" sz="5000" spc="100" dirty="0">
                <a:solidFill>
                  <a:srgbClr val="FFFFFF"/>
                </a:solidFill>
                <a:latin typeface="Oswald Bold"/>
              </a:rPr>
              <a:t> IS FOUND IN </a:t>
            </a:r>
            <a:r>
              <a:rPr lang="en-US" sz="5000" u="sng" spc="100" dirty="0">
                <a:solidFill>
                  <a:srgbClr val="FFFFFF"/>
                </a:solidFill>
                <a:latin typeface="Oswald Bold"/>
              </a:rPr>
              <a:t>CHRIST</a:t>
            </a:r>
            <a:r>
              <a:rPr lang="en-US" sz="5000" spc="100" dirty="0">
                <a:solidFill>
                  <a:srgbClr val="FFFFFF"/>
                </a:solidFill>
                <a:latin typeface="Oswald 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731849"/>
            <a:ext cx="12712234" cy="82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100" dirty="0">
                <a:solidFill>
                  <a:srgbClr val="FFFFFF"/>
                </a:solidFill>
                <a:latin typeface="Oswald Bold"/>
              </a:rPr>
              <a:t>CHRISTIAN LIBERTY IS </a:t>
            </a:r>
            <a:r>
              <a:rPr lang="en-US" sz="5000" u="sng" spc="100" dirty="0">
                <a:solidFill>
                  <a:srgbClr val="FFFFFF"/>
                </a:solidFill>
                <a:latin typeface="Oswald Bold"/>
              </a:rPr>
              <a:t>OPPOSED</a:t>
            </a:r>
            <a:r>
              <a:rPr lang="en-US" sz="5000" spc="100" dirty="0">
                <a:solidFill>
                  <a:srgbClr val="FFFFFF"/>
                </a:solidFill>
                <a:latin typeface="Oswald Bold"/>
              </a:rPr>
              <a:t> TO </a:t>
            </a:r>
            <a:r>
              <a:rPr lang="en-US" sz="5000" u="sng" spc="100" dirty="0">
                <a:solidFill>
                  <a:srgbClr val="FFFFFF"/>
                </a:solidFill>
                <a:latin typeface="Oswald Bold"/>
              </a:rPr>
              <a:t>LEGALISM</a:t>
            </a:r>
            <a:r>
              <a:rPr lang="en-US" sz="5000" spc="100" dirty="0">
                <a:solidFill>
                  <a:srgbClr val="FFFFFF"/>
                </a:solidFill>
                <a:latin typeface="Oswald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</Words>
  <Application>Microsoft Macintosh PowerPoint</Application>
  <PresentationFormat>Custom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Oswald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Legalism, License, and Liberty</dc:title>
  <cp:lastModifiedBy>Fellowship in Christ Church</cp:lastModifiedBy>
  <cp:revision>3</cp:revision>
  <dcterms:created xsi:type="dcterms:W3CDTF">2006-08-16T00:00:00Z</dcterms:created>
  <dcterms:modified xsi:type="dcterms:W3CDTF">2021-07-03T20:37:23Z</dcterms:modified>
  <dc:identifier>DAEjKo8w1pc</dc:identifier>
</cp:coreProperties>
</file>