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swald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8" autoAdjust="0"/>
  </p:normalViewPr>
  <p:slideViewPr>
    <p:cSldViewPr>
      <p:cViewPr varScale="1">
        <p:scale>
          <a:sx n="62" d="100"/>
          <a:sy n="62" d="100"/>
        </p:scale>
        <p:origin x="13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1907" b="1190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-400050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0101">
                <a:alpha val="2470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7CB0-2B30-F142-938D-459D312C3DEA}"/>
              </a:ext>
            </a:extLst>
          </p:cNvPr>
          <p:cNvSpPr txBox="1"/>
          <p:nvPr/>
        </p:nvSpPr>
        <p:spPr>
          <a:xfrm>
            <a:off x="-4763" y="4094366"/>
            <a:ext cx="18288000" cy="209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2"/>
              </a:lnSpc>
            </a:pPr>
            <a:r>
              <a:rPr lang="en-US" sz="15000" spc="249" dirty="0">
                <a:solidFill>
                  <a:srgbClr val="FFFFFF"/>
                </a:solidFill>
                <a:latin typeface="Oswald Bold"/>
              </a:rPr>
              <a:t>GENESIS 22:1-19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1907" b="1190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618" y="-300990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0101">
                <a:alpha val="24706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84350" y="9170774"/>
            <a:ext cx="709774" cy="5381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63" y="4084553"/>
            <a:ext cx="18288000" cy="202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2"/>
              </a:lnSpc>
            </a:pPr>
            <a:r>
              <a:rPr lang="en-US" sz="12486" spc="249" dirty="0">
                <a:solidFill>
                  <a:srgbClr val="FFFFFF"/>
                </a:solidFill>
                <a:latin typeface="Oswald Bold"/>
              </a:rPr>
              <a:t>THE GREATEST TEST OF ALL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1907" b="1190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-400050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0101">
                <a:alpha val="24706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38225" y="923925"/>
            <a:ext cx="17254537" cy="155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0"/>
              </a:lnSpc>
            </a:pPr>
            <a:r>
              <a:rPr lang="en-US" sz="10000" spc="200" dirty="0">
                <a:solidFill>
                  <a:srgbClr val="FFFFFF"/>
                </a:solidFill>
                <a:latin typeface="Oswald Bold"/>
              </a:rPr>
              <a:t>Expect </a:t>
            </a:r>
            <a:r>
              <a:rPr lang="en-US" sz="10000" u="sng" spc="200" dirty="0">
                <a:solidFill>
                  <a:srgbClr val="FFFFFF"/>
                </a:solidFill>
                <a:latin typeface="Oswald Bold"/>
              </a:rPr>
              <a:t>tests</a:t>
            </a:r>
            <a:r>
              <a:rPr lang="en-US" sz="10000" spc="200" dirty="0">
                <a:solidFill>
                  <a:srgbClr val="FFFFFF"/>
                </a:solidFill>
                <a:latin typeface="Oswald Bold"/>
              </a:rPr>
              <a:t> from </a:t>
            </a:r>
            <a:r>
              <a:rPr lang="en-US" sz="10000" u="sng" spc="200" dirty="0">
                <a:solidFill>
                  <a:srgbClr val="FFFFFF"/>
                </a:solidFill>
                <a:latin typeface="Oswald Bold"/>
              </a:rPr>
              <a:t>God</a:t>
            </a:r>
            <a:r>
              <a:rPr lang="en-US" sz="10000" spc="200" dirty="0">
                <a:solidFill>
                  <a:srgbClr val="FFFFFF"/>
                </a:solidFill>
                <a:latin typeface="Oswald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7540625"/>
            <a:ext cx="17254538" cy="164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0"/>
              </a:lnSpc>
              <a:spcBef>
                <a:spcPct val="0"/>
              </a:spcBef>
            </a:pPr>
            <a:r>
              <a:rPr lang="en-US" sz="10000" dirty="0">
                <a:solidFill>
                  <a:srgbClr val="FFFFFF"/>
                </a:solidFill>
                <a:latin typeface="Oswald Bold"/>
              </a:rPr>
              <a:t>The </a:t>
            </a:r>
            <a:r>
              <a:rPr lang="en-US" sz="10000" u="sng" dirty="0">
                <a:solidFill>
                  <a:srgbClr val="FFFFFF"/>
                </a:solidFill>
                <a:latin typeface="Oswald Bold"/>
              </a:rPr>
              <a:t>Lord</a:t>
            </a:r>
            <a:r>
              <a:rPr lang="en-US" sz="10000" dirty="0">
                <a:solidFill>
                  <a:srgbClr val="FFFFFF"/>
                </a:solidFill>
                <a:latin typeface="Oswald Bold"/>
              </a:rPr>
              <a:t> will </a:t>
            </a:r>
            <a:r>
              <a:rPr lang="en-US" sz="10000" u="sng" dirty="0">
                <a:solidFill>
                  <a:srgbClr val="FFFFFF"/>
                </a:solidFill>
                <a:latin typeface="Oswald Bold"/>
              </a:rPr>
              <a:t>provide</a:t>
            </a:r>
            <a:r>
              <a:rPr lang="en-US" sz="10000" dirty="0">
                <a:solidFill>
                  <a:srgbClr val="FFFFFF"/>
                </a:solidFill>
                <a:latin typeface="Oswald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98825"/>
            <a:ext cx="17254538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0"/>
              </a:lnSpc>
              <a:spcBef>
                <a:spcPct val="0"/>
              </a:spcBef>
            </a:pPr>
            <a:r>
              <a:rPr lang="en-US" sz="10000" u="sng" dirty="0">
                <a:solidFill>
                  <a:srgbClr val="FFFFFF"/>
                </a:solidFill>
                <a:latin typeface="Oswald Bold"/>
              </a:rPr>
              <a:t>Faith</a:t>
            </a:r>
            <a:r>
              <a:rPr lang="en-US" sz="10000" dirty="0">
                <a:solidFill>
                  <a:srgbClr val="FFFFFF"/>
                </a:solidFill>
                <a:latin typeface="Oswald Bold"/>
              </a:rPr>
              <a:t> is expressed by </a:t>
            </a:r>
            <a:r>
              <a:rPr lang="en-US" sz="10000" u="sng" dirty="0">
                <a:solidFill>
                  <a:srgbClr val="FFFFFF"/>
                </a:solidFill>
                <a:latin typeface="Oswald Bold"/>
              </a:rPr>
              <a:t>radical</a:t>
            </a:r>
            <a:r>
              <a:rPr lang="en-US" sz="10000" dirty="0">
                <a:solidFill>
                  <a:srgbClr val="FFFFFF"/>
                </a:solidFill>
                <a:latin typeface="Oswald Bold"/>
              </a:rPr>
              <a:t> obedience.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</Words>
  <Application>Microsoft Macintosh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Oswald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Greatest Test Of All</dc:title>
  <cp:lastModifiedBy>Fellowship in Christ Church</cp:lastModifiedBy>
  <cp:revision>7</cp:revision>
  <dcterms:created xsi:type="dcterms:W3CDTF">2006-08-16T00:00:00Z</dcterms:created>
  <dcterms:modified xsi:type="dcterms:W3CDTF">2021-06-19T17:25:15Z</dcterms:modified>
  <dc:identifier>DAEhwgrpbrI</dc:identifier>
</cp:coreProperties>
</file>