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swald Bold" pitchFamily="2" charset="77"/>
      <p:regular r:id="rId9"/>
      <p:bold r:id="rId10"/>
    </p:embeddedFont>
    <p:embeddedFont>
      <p:font typeface="Playlist Script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1" autoAdjust="0"/>
  </p:normalViewPr>
  <p:slideViewPr>
    <p:cSldViewPr>
      <p:cViewPr varScale="1">
        <p:scale>
          <a:sx n="61" d="100"/>
          <a:sy n="61" d="100"/>
        </p:scale>
        <p:origin x="14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666" b="76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11104" y="3473450"/>
            <a:ext cx="14056267" cy="311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0"/>
              </a:lnSpc>
            </a:pPr>
            <a:r>
              <a:rPr lang="en-US" sz="19000" spc="380">
                <a:solidFill>
                  <a:srgbClr val="FFFFFF"/>
                </a:solidFill>
                <a:latin typeface="Playlist Script Bold"/>
              </a:rPr>
              <a:t>Numbers 20:1-13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39238" y="4657090"/>
            <a:ext cx="9525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666" b="76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09921" y="9005016"/>
            <a:ext cx="668157" cy="50656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447658" y="5143500"/>
            <a:ext cx="11392684" cy="0"/>
          </a:xfrm>
          <a:prstGeom prst="line">
            <a:avLst/>
          </a:prstGeom>
          <a:ln w="152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-2801248" y="998850"/>
            <a:ext cx="23890495" cy="360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9"/>
              </a:lnSpc>
            </a:pPr>
            <a:r>
              <a:rPr lang="en-US" sz="20977" spc="419">
                <a:solidFill>
                  <a:srgbClr val="FFFFFF"/>
                </a:solidFill>
                <a:latin typeface="Oswald Bold"/>
              </a:rPr>
              <a:t>MOSES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57557" y="5715253"/>
            <a:ext cx="10372886" cy="197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499">
                <a:solidFill>
                  <a:srgbClr val="FFFFFF"/>
                </a:solidFill>
                <a:latin typeface="Playlist Script"/>
              </a:rPr>
              <a:t>Striking the Rock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666" b="76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7200" y="1485899"/>
            <a:ext cx="1529804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800" u="sng" spc="419" dirty="0">
                <a:solidFill>
                  <a:srgbClr val="FFFFFF"/>
                </a:solidFill>
                <a:latin typeface="Oswald Bold"/>
              </a:rPr>
              <a:t>Small</a:t>
            </a:r>
            <a:r>
              <a:rPr lang="en-US" sz="8800" spc="419" dirty="0">
                <a:solidFill>
                  <a:srgbClr val="FFFFFF"/>
                </a:solidFill>
                <a:latin typeface="Oswald Bold"/>
              </a:rPr>
              <a:t> things </a:t>
            </a:r>
            <a:r>
              <a:rPr lang="en-US" sz="8800" u="sng" spc="419" dirty="0">
                <a:solidFill>
                  <a:srgbClr val="FFFFFF"/>
                </a:solidFill>
                <a:latin typeface="Oswald Bold"/>
              </a:rPr>
              <a:t>matter</a:t>
            </a:r>
            <a:r>
              <a:rPr lang="en-US" sz="8800" spc="419" dirty="0">
                <a:solidFill>
                  <a:srgbClr val="FFFFFF"/>
                </a:solidFill>
                <a:latin typeface="Oswald Bold"/>
              </a:rPr>
              <a:t> to God.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1297A-1B43-F44C-AB79-1B05BB296529}"/>
              </a:ext>
            </a:extLst>
          </p:cNvPr>
          <p:cNvSpPr txBox="1"/>
          <p:nvPr/>
        </p:nvSpPr>
        <p:spPr>
          <a:xfrm>
            <a:off x="457200" y="4420225"/>
            <a:ext cx="131441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pc="419" dirty="0">
                <a:solidFill>
                  <a:srgbClr val="FFFFFF"/>
                </a:solidFill>
                <a:latin typeface="Oswald Bold"/>
              </a:rPr>
              <a:t>Our </a:t>
            </a:r>
            <a:r>
              <a:rPr lang="en-US" sz="8800" u="sng" spc="419" dirty="0">
                <a:solidFill>
                  <a:srgbClr val="FFFFFF"/>
                </a:solidFill>
                <a:latin typeface="Oswald Bold"/>
              </a:rPr>
              <a:t>end</a:t>
            </a:r>
            <a:r>
              <a:rPr lang="en-US" sz="8800" spc="419" dirty="0">
                <a:solidFill>
                  <a:srgbClr val="FFFFFF"/>
                </a:solidFill>
                <a:latin typeface="Oswald Bold"/>
              </a:rPr>
              <a:t> is to </a:t>
            </a:r>
            <a:r>
              <a:rPr lang="en-US" sz="8800" u="sng" spc="419" dirty="0">
                <a:solidFill>
                  <a:srgbClr val="FFFFFF"/>
                </a:solidFill>
                <a:latin typeface="Oswald Bold"/>
              </a:rPr>
              <a:t>glorify</a:t>
            </a:r>
            <a:r>
              <a:rPr lang="en-US" sz="8800" spc="419" dirty="0">
                <a:solidFill>
                  <a:srgbClr val="FFFFFF"/>
                </a:solidFill>
                <a:latin typeface="Oswald Bold"/>
              </a:rPr>
              <a:t> God.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E4699-EF08-BA45-940A-26CDF5465D7E}"/>
              </a:ext>
            </a:extLst>
          </p:cNvPr>
          <p:cNvSpPr txBox="1"/>
          <p:nvPr/>
        </p:nvSpPr>
        <p:spPr>
          <a:xfrm>
            <a:off x="460744" y="7446884"/>
            <a:ext cx="1783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u="sng" spc="419" dirty="0">
                <a:solidFill>
                  <a:srgbClr val="FFFFFF"/>
                </a:solidFill>
                <a:latin typeface="Oswald Bold"/>
              </a:rPr>
              <a:t>God</a:t>
            </a:r>
            <a:r>
              <a:rPr lang="en-US" sz="8800" spc="419" dirty="0">
                <a:solidFill>
                  <a:srgbClr val="FFFFFF"/>
                </a:solidFill>
                <a:latin typeface="Oswald Bold"/>
              </a:rPr>
              <a:t> is </a:t>
            </a:r>
            <a:r>
              <a:rPr lang="en-US" sz="8800" u="sng" spc="419" dirty="0">
                <a:solidFill>
                  <a:srgbClr val="FFFFFF"/>
                </a:solidFill>
                <a:latin typeface="Oswald Bold"/>
              </a:rPr>
              <a:t>faithful</a:t>
            </a:r>
            <a:r>
              <a:rPr lang="en-US" sz="8800" spc="419" dirty="0">
                <a:solidFill>
                  <a:srgbClr val="FFFFFF"/>
                </a:solidFill>
                <a:latin typeface="Oswald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44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</Words>
  <Application>Microsoft Macintosh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Oswald Bold</vt:lpstr>
      <vt:lpstr>Playlist Script</vt:lpstr>
      <vt:lpstr>Playlist Script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Moses: Striking the Rock </dc:title>
  <cp:lastModifiedBy>Fellowship in Christ Church</cp:lastModifiedBy>
  <cp:revision>4</cp:revision>
  <dcterms:created xsi:type="dcterms:W3CDTF">2006-08-16T00:00:00Z</dcterms:created>
  <dcterms:modified xsi:type="dcterms:W3CDTF">2021-06-04T21:51:51Z</dcterms:modified>
  <dc:identifier>DAEgV-8DlKg</dc:identifier>
</cp:coreProperties>
</file>