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8288000" cy="10287000"/>
  <p:notesSz cx="6858000" cy="9144000"/>
  <p:embeddedFontLst>
    <p:embeddedFont>
      <p:font typeface="Playlist Script" charset="1" panose="000000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16459" t="7345" r="19901" b="674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74664" y="2972425"/>
            <a:ext cx="15148196" cy="405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22"/>
              </a:lnSpc>
            </a:pPr>
            <a:r>
              <a:rPr lang="en-US" sz="24786" spc="495">
                <a:solidFill>
                  <a:srgbClr val="FFFFFF"/>
                </a:solidFill>
                <a:latin typeface="Playlist Script Bold"/>
              </a:rPr>
              <a:t>Justice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640002" y="8872580"/>
            <a:ext cx="1017520" cy="77144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139238" y="4657090"/>
            <a:ext cx="9525" cy="87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DAEhGRdZpXw</dc:identifier>
  <dcterms:modified xsi:type="dcterms:W3CDTF">2011-08-01T06:04:30Z</dcterms:modified>
  <cp:revision>1</cp:revision>
  <dc:title>Justice</dc:title>
</cp:coreProperties>
</file>