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Oswald Bold" pitchFamily="2" charset="77"/>
      <p:regular r:id="rId8"/>
      <p:bold r:id="rId9"/>
    </p:embeddedFont>
    <p:embeddedFont>
      <p:font typeface="Playlist Script" pitchFamily="2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15" autoAdjust="0"/>
  </p:normalViewPr>
  <p:slideViewPr>
    <p:cSldViewPr>
      <p:cViewPr varScale="1">
        <p:scale>
          <a:sx n="63" d="100"/>
          <a:sy n="63" d="100"/>
        </p:scale>
        <p:origin x="124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37862" r="2647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11104" y="3473450"/>
            <a:ext cx="14056267" cy="311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00"/>
              </a:lnSpc>
            </a:pPr>
            <a:r>
              <a:rPr lang="en-US" sz="19000" spc="380">
                <a:solidFill>
                  <a:srgbClr val="FFFFFF"/>
                </a:solidFill>
                <a:latin typeface="Playlist Script Bold"/>
              </a:rPr>
              <a:t>Numbers 14:1-25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139238" y="4657090"/>
            <a:ext cx="9525" cy="87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37862" r="2647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809921" y="9005016"/>
            <a:ext cx="668157" cy="506568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3447658" y="5143500"/>
            <a:ext cx="11392684" cy="0"/>
          </a:xfrm>
          <a:prstGeom prst="line">
            <a:avLst/>
          </a:prstGeom>
          <a:ln w="1524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-2801249" y="1456785"/>
            <a:ext cx="23890495" cy="3601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69"/>
              </a:lnSpc>
            </a:pPr>
            <a:r>
              <a:rPr lang="en-US" sz="20977" spc="419" dirty="0">
                <a:solidFill>
                  <a:srgbClr val="FFFFFF"/>
                </a:solidFill>
                <a:latin typeface="Oswald Bold"/>
              </a:rPr>
              <a:t>MOSES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957557" y="5715253"/>
            <a:ext cx="10372886" cy="197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99"/>
              </a:lnSpc>
            </a:pPr>
            <a:r>
              <a:rPr lang="en-US" sz="11499">
                <a:solidFill>
                  <a:srgbClr val="FFFFFF"/>
                </a:solidFill>
                <a:latin typeface="Playlist Script"/>
              </a:rPr>
              <a:t>Refusing to Enter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Macintosh PowerPoint</Application>
  <PresentationFormat>Custom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Calibri</vt:lpstr>
      <vt:lpstr>Arial</vt:lpstr>
      <vt:lpstr>Playlist Script Bold</vt:lpstr>
      <vt:lpstr>Playlist Script</vt:lpstr>
      <vt:lpstr>Oswald Bold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Moses: Refusing to Enter</dc:title>
  <cp:lastModifiedBy>Fellowship in Christ Church</cp:lastModifiedBy>
  <cp:revision>2</cp:revision>
  <dcterms:created xsi:type="dcterms:W3CDTF">2006-08-16T00:00:00Z</dcterms:created>
  <dcterms:modified xsi:type="dcterms:W3CDTF">2021-05-30T14:54:55Z</dcterms:modified>
  <dc:identifier>DAEfsYSF3lQ</dc:identifier>
</cp:coreProperties>
</file>