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 Bold" pitchFamily="2" charset="77"/>
      <p:regular r:id="rId8"/>
      <p:bold r:id="rId9"/>
    </p:embeddedFont>
    <p:embeddedFont>
      <p:font typeface="Playlist Script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5" autoAdjust="0"/>
  </p:normalViewPr>
  <p:slideViewPr>
    <p:cSldViewPr>
      <p:cViewPr varScale="1">
        <p:scale>
          <a:sx n="63" d="100"/>
          <a:sy n="63" d="100"/>
        </p:scale>
        <p:origin x="1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5008" y="3513137"/>
            <a:ext cx="14717984" cy="304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50"/>
              </a:lnSpc>
            </a:pPr>
            <a:r>
              <a:rPr lang="en-US" sz="18500" spc="370">
                <a:solidFill>
                  <a:srgbClr val="252827"/>
                </a:solidFill>
                <a:latin typeface="Playlist Script Bold"/>
              </a:rPr>
              <a:t>Proverbs 31:10-31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47658" y="5143500"/>
            <a:ext cx="11392684" cy="0"/>
          </a:xfrm>
          <a:prstGeom prst="line">
            <a:avLst/>
          </a:prstGeom>
          <a:ln w="152400" cap="rnd">
            <a:solidFill>
              <a:srgbClr val="2528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-2801248" y="2231029"/>
            <a:ext cx="23890495" cy="238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69"/>
              </a:lnSpc>
            </a:pPr>
            <a:r>
              <a:rPr lang="en-US" sz="13977" spc="279">
                <a:solidFill>
                  <a:srgbClr val="252827"/>
                </a:solidFill>
                <a:latin typeface="Oswald Bold"/>
              </a:rPr>
              <a:t>A VIRTUOUS WOMAN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08827" y="5628559"/>
            <a:ext cx="7670346" cy="208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252827"/>
                </a:solidFill>
                <a:latin typeface="Playlist Script"/>
              </a:rPr>
              <a:t>Mother's 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Playlist Script Bold</vt:lpstr>
      <vt:lpstr>Playlist Script</vt:lpstr>
      <vt:lpstr>Oswald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Virtuous Woman: Mother's Day</dc:title>
  <cp:lastModifiedBy>Fellowship in Christ Church</cp:lastModifiedBy>
  <cp:revision>2</cp:revision>
  <dcterms:created xsi:type="dcterms:W3CDTF">2006-08-16T00:00:00Z</dcterms:created>
  <dcterms:modified xsi:type="dcterms:W3CDTF">2021-05-08T05:03:30Z</dcterms:modified>
  <dc:identifier>DAEd3JlN6Bg</dc:identifier>
</cp:coreProperties>
</file>