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Calibri" panose="020F0502020204030204" pitchFamily="34" charset="0"/>
      <p:regular r:id="rId4"/>
      <p:bold r:id="rId5"/>
      <p:italic r:id="rId6"/>
      <p:boldItalic r:id="rId7"/>
    </p:embeddedFont>
    <p:embeddedFont>
      <p:font typeface="Oswald" pitchFamily="2" charset="77"/>
      <p:regular r:id="rId8"/>
    </p:embeddedFont>
    <p:embeddedFont>
      <p:font typeface="Oswald Bold" pitchFamily="2" charset="77"/>
      <p:regular r:id="rId9"/>
      <p:bold r:id="rId10"/>
    </p:embeddedFont>
    <p:embeddedFont>
      <p:font typeface="Playlist Script" pitchFamily="2"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1" autoAdjust="0"/>
  </p:normalViewPr>
  <p:slideViewPr>
    <p:cSldViewPr>
      <p:cViewPr varScale="1">
        <p:scale>
          <a:sx n="61" d="100"/>
          <a:sy n="61" d="100"/>
        </p:scale>
        <p:origin x="14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4932" r="140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TextBox 3"/>
          <p:cNvSpPr txBox="1"/>
          <p:nvPr/>
        </p:nvSpPr>
        <p:spPr>
          <a:xfrm>
            <a:off x="661292" y="2093232"/>
            <a:ext cx="16965416" cy="2397125"/>
          </a:xfrm>
          <a:prstGeom prst="rect">
            <a:avLst/>
          </a:prstGeom>
        </p:spPr>
        <p:txBody>
          <a:bodyPr lIns="0" tIns="0" rIns="0" bIns="0" rtlCol="0" anchor="t">
            <a:spAutoFit/>
          </a:bodyPr>
          <a:lstStyle/>
          <a:p>
            <a:pPr algn="ctr">
              <a:lnSpc>
                <a:spcPts val="19600"/>
              </a:lnSpc>
            </a:pPr>
            <a:r>
              <a:rPr lang="en-US" sz="14000" spc="280">
                <a:solidFill>
                  <a:srgbClr val="F8CF2C"/>
                </a:solidFill>
                <a:latin typeface="Oswald Bold"/>
              </a:rPr>
              <a:t>CHURCH LEADERSHIP</a:t>
            </a:r>
          </a:p>
        </p:txBody>
      </p:sp>
      <p:sp>
        <p:nvSpPr>
          <p:cNvPr id="4" name="TextBox 4"/>
          <p:cNvSpPr txBox="1"/>
          <p:nvPr/>
        </p:nvSpPr>
        <p:spPr>
          <a:xfrm>
            <a:off x="6195194" y="5687151"/>
            <a:ext cx="5897612" cy="1901825"/>
          </a:xfrm>
          <a:prstGeom prst="rect">
            <a:avLst/>
          </a:prstGeom>
        </p:spPr>
        <p:txBody>
          <a:bodyPr lIns="0" tIns="0" rIns="0" bIns="0" rtlCol="0" anchor="t">
            <a:spAutoFit/>
          </a:bodyPr>
          <a:lstStyle/>
          <a:p>
            <a:pPr algn="ctr">
              <a:lnSpc>
                <a:spcPts val="15399"/>
              </a:lnSpc>
            </a:pPr>
            <a:r>
              <a:rPr lang="en-US" sz="10999">
                <a:solidFill>
                  <a:srgbClr val="F8CF2C"/>
                </a:solidFill>
                <a:latin typeface="Playlist Script"/>
              </a:rPr>
              <a:t>Membership</a:t>
            </a:r>
          </a:p>
        </p:txBody>
      </p:sp>
      <p:cxnSp>
        <p:nvCxnSpPr>
          <p:cNvPr id="6" name="Straight Connector 5">
            <a:extLst>
              <a:ext uri="{FF2B5EF4-FFF2-40B4-BE49-F238E27FC236}">
                <a16:creationId xmlns:a16="http://schemas.microsoft.com/office/drawing/2014/main" id="{A61C12E7-AF5A-0146-B4D9-8E9652657397}"/>
              </a:ext>
            </a:extLst>
          </p:cNvPr>
          <p:cNvCxnSpPr>
            <a:cxnSpLocks/>
          </p:cNvCxnSpPr>
          <p:nvPr/>
        </p:nvCxnSpPr>
        <p:spPr>
          <a:xfrm>
            <a:off x="5448300" y="5143500"/>
            <a:ext cx="7391400" cy="0"/>
          </a:xfrm>
          <a:prstGeom prst="line">
            <a:avLst/>
          </a:prstGeom>
          <a:ln w="152400">
            <a:solidFill>
              <a:srgbClr val="F8CF2C"/>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
        <p:cNvGrpSpPr/>
        <p:nvPr/>
      </p:nvGrpSpPr>
      <p:grpSpPr>
        <a:xfrm>
          <a:off x="0" y="0"/>
          <a:ext cx="0" cy="0"/>
          <a:chOff x="0" y="0"/>
          <a:chExt cx="0" cy="0"/>
        </a:xfrm>
      </p:grpSpPr>
      <p:sp>
        <p:nvSpPr>
          <p:cNvPr id="2" name="TextBox 2"/>
          <p:cNvSpPr txBox="1"/>
          <p:nvPr/>
        </p:nvSpPr>
        <p:spPr>
          <a:xfrm>
            <a:off x="6958226" y="9105900"/>
            <a:ext cx="4381073" cy="896340"/>
          </a:xfrm>
          <a:prstGeom prst="rect">
            <a:avLst/>
          </a:prstGeom>
        </p:spPr>
        <p:txBody>
          <a:bodyPr lIns="0" tIns="0" rIns="0" bIns="0" rtlCol="0" anchor="t">
            <a:spAutoFit/>
          </a:bodyPr>
          <a:lstStyle/>
          <a:p>
            <a:pPr algn="ctr">
              <a:lnSpc>
                <a:spcPts val="7194"/>
              </a:lnSpc>
            </a:pPr>
            <a:r>
              <a:rPr lang="en-US" sz="5534" spc="110">
                <a:solidFill>
                  <a:srgbClr val="F8CF2C"/>
                </a:solidFill>
                <a:latin typeface="Playlist Script Bold"/>
              </a:rPr>
              <a:t>Ephesians 4:7-16 </a:t>
            </a:r>
          </a:p>
        </p:txBody>
      </p:sp>
      <p:sp>
        <p:nvSpPr>
          <p:cNvPr id="3" name="TextBox 3"/>
          <p:cNvSpPr txBox="1"/>
          <p:nvPr/>
        </p:nvSpPr>
        <p:spPr>
          <a:xfrm>
            <a:off x="9139238" y="4657090"/>
            <a:ext cx="9525" cy="877570"/>
          </a:xfrm>
          <a:prstGeom prst="rect">
            <a:avLst/>
          </a:prstGeom>
        </p:spPr>
        <p:txBody>
          <a:bodyPr lIns="0" tIns="0" rIns="0" bIns="0" rtlCol="0" anchor="t">
            <a:spAutoFit/>
          </a:bodyPr>
          <a:lstStyle/>
          <a:p>
            <a:pPr algn="ctr">
              <a:lnSpc>
                <a:spcPts val="7280"/>
              </a:lnSpc>
            </a:pPr>
            <a:endParaRPr/>
          </a:p>
        </p:txBody>
      </p:sp>
      <p:sp>
        <p:nvSpPr>
          <p:cNvPr id="4" name="TextBox 4"/>
          <p:cNvSpPr txBox="1"/>
          <p:nvPr/>
        </p:nvSpPr>
        <p:spPr>
          <a:xfrm>
            <a:off x="568382" y="304165"/>
            <a:ext cx="17160762" cy="9040495"/>
          </a:xfrm>
          <a:prstGeom prst="rect">
            <a:avLst/>
          </a:prstGeom>
        </p:spPr>
        <p:txBody>
          <a:bodyPr lIns="0" tIns="0" rIns="0" bIns="0" rtlCol="0" anchor="t">
            <a:spAutoFit/>
          </a:bodyPr>
          <a:lstStyle/>
          <a:p>
            <a:pPr algn="ctr">
              <a:lnSpc>
                <a:spcPts val="5180"/>
              </a:lnSpc>
            </a:pPr>
            <a:r>
              <a:rPr lang="en-US" sz="3700">
                <a:solidFill>
                  <a:srgbClr val="F8CF2C"/>
                </a:solidFill>
                <a:latin typeface="Oswald"/>
              </a:rPr>
              <a:t>But to each one of us grace was given according to the measure of Christ’s gift. Therefore He says “When He ascended on high, He led captivity captive, and gave gifts to men.” (Now this, “He ascended”—what does it mean but that He also first descended into the lower parts of the earth? He who descended is also the One who ascended far above all the heavens, that He might fill all things.) And He Himself gave some to be apostles, some prophets, some evangelists, and some pastors and teachers, for the equipping of the saints for the work of ministry, for the edifying of the body of Christ, till we all come to the unity of the faith and of the knowledge of the Son of God, to a perfect man, to the measure of the stature of the fullness of Christ; that we should no longer be children, tossed to and fro and carried about with every wind of doctrine, by the trickery of men, in the cunning craftiness of deceitful plotting, but, speaking the truth in love, may grow up in all things into Him who is the head—Christ— from whom the whole body, joined and knit together by what every joint supplies, according to the effective working by which every part does its share, causes growth of the body for the edifying of itself in love.</a:t>
            </a:r>
          </a:p>
          <a:p>
            <a:pPr algn="ctr">
              <a:lnSpc>
                <a:spcPts val="5180"/>
              </a:lnSpc>
            </a:pPr>
            <a:endParaRPr lang="en-US" sz="3700">
              <a:solidFill>
                <a:srgbClr val="F8CF2C"/>
              </a:solidFill>
              <a:latin typeface="Oswa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270</Words>
  <Application>Microsoft Macintosh PowerPoint</Application>
  <PresentationFormat>Custom</PresentationFormat>
  <Paragraphs>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Oswald Bold</vt:lpstr>
      <vt:lpstr>Playlist Script Bold</vt:lpstr>
      <vt:lpstr>Playlist Script</vt:lpstr>
      <vt:lpstr>Oswald</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Leadership: Membership</dc:title>
  <cp:lastModifiedBy>Fellowship in Christ Church</cp:lastModifiedBy>
  <cp:revision>3</cp:revision>
  <dcterms:created xsi:type="dcterms:W3CDTF">2006-08-16T00:00:00Z</dcterms:created>
  <dcterms:modified xsi:type="dcterms:W3CDTF">2021-04-22T20:34:02Z</dcterms:modified>
  <dc:identifier>DAEcbBgQavk</dc:identifier>
</cp:coreProperties>
</file>