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swald" pitchFamily="2" charset="77"/>
      <p:regular r:id="rId8"/>
    </p:embeddedFont>
    <p:embeddedFont>
      <p:font typeface="Oswald Bold" pitchFamily="2" charset="77"/>
      <p:regular r:id="rId9"/>
      <p:bold r:id="rId10"/>
    </p:embeddedFont>
    <p:embeddedFont>
      <p:font typeface="Playlist Script" pitchFamily="2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8" autoAdjust="0"/>
  </p:normalViewPr>
  <p:slideViewPr>
    <p:cSldViewPr>
      <p:cViewPr varScale="1">
        <p:scale>
          <a:sx n="62" d="100"/>
          <a:sy n="62" d="100"/>
        </p:scale>
        <p:origin x="132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4932" r="14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09921" y="9005016"/>
            <a:ext cx="668157" cy="5065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61292" y="2093232"/>
            <a:ext cx="16965416" cy="239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0"/>
              </a:lnSpc>
            </a:pPr>
            <a:r>
              <a:rPr lang="en-US" sz="14000" spc="280">
                <a:solidFill>
                  <a:srgbClr val="F8CF2C"/>
                </a:solidFill>
                <a:latin typeface="Oswald Bold"/>
              </a:rPr>
              <a:t>CHURCH LEADERSHIP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40575" y="5687151"/>
            <a:ext cx="4806851" cy="190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9"/>
              </a:lnSpc>
            </a:pPr>
            <a:r>
              <a:rPr lang="en-US" sz="10999">
                <a:solidFill>
                  <a:srgbClr val="F8CF2C"/>
                </a:solidFill>
                <a:latin typeface="Playlist Script"/>
              </a:rPr>
              <a:t>Eldership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DC049B-2EED-4A4D-9A2F-431C0D38DB8C}"/>
              </a:ext>
            </a:extLst>
          </p:cNvPr>
          <p:cNvCxnSpPr>
            <a:cxnSpLocks/>
          </p:cNvCxnSpPr>
          <p:nvPr/>
        </p:nvCxnSpPr>
        <p:spPr>
          <a:xfrm>
            <a:off x="5524500" y="5143500"/>
            <a:ext cx="7239000" cy="0"/>
          </a:xfrm>
          <a:prstGeom prst="line">
            <a:avLst/>
          </a:prstGeom>
          <a:ln w="139700">
            <a:solidFill>
              <a:srgbClr val="F8CF2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83467" y="8679270"/>
            <a:ext cx="4711541" cy="1081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22"/>
              </a:lnSpc>
            </a:pPr>
            <a:r>
              <a:rPr lang="en-US" sz="6632" spc="132">
                <a:solidFill>
                  <a:srgbClr val="F8CF2C"/>
                </a:solidFill>
                <a:latin typeface="Playlist Script Bold"/>
              </a:rPr>
              <a:t>1 Timothy 3:1-7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39238" y="4657090"/>
            <a:ext cx="9525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777478" y="1207770"/>
            <a:ext cx="16742569" cy="700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F8CF2C"/>
                </a:solidFill>
                <a:latin typeface="Oswald"/>
              </a:rPr>
              <a:t>This is a faithful saying: If a man desires the position of a bishop, he desires a good work. A bishop then must be blameless, the husband of one wife, temperate, sober-minded, of good behavior, hospitable, able to teach; not given to wine, not violent, not greedy for money, but gentle, not quarrelsome, not covetous; one who rules his own house well, having his children in submission with all reverence (for if a man does not know how to rule his own house, how will he take care of the church of God?); not a novice, lest being puffed up with pride he fall into the same condemnation as the devil. Moreover he must have a good testimony among those who are outside, lest he fall into reproach and the snare of the devil.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164</Words>
  <Application>Microsoft Macintosh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Arial</vt:lpstr>
      <vt:lpstr>Oswald Bold</vt:lpstr>
      <vt:lpstr>Playlist Script Bold</vt:lpstr>
      <vt:lpstr>Playlist Script</vt:lpstr>
      <vt:lpstr>Oswald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Leadership: Eldership</dc:title>
  <cp:lastModifiedBy>Fellowship in Christ Church</cp:lastModifiedBy>
  <cp:revision>2</cp:revision>
  <dcterms:created xsi:type="dcterms:W3CDTF">2006-08-16T00:00:00Z</dcterms:created>
  <dcterms:modified xsi:type="dcterms:W3CDTF">2021-04-10T04:58:52Z</dcterms:modified>
  <dc:identifier>DAEaMWo3vok</dc:identifier>
</cp:coreProperties>
</file>