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8288000" cy="10287000"/>
  <p:notesSz cx="6858000" cy="9144000"/>
  <p:embeddedFontLst>
    <p:embeddedFont>
      <p:font typeface="Calibri" panose="020F0502020204030204" pitchFamily="34" charset="0"/>
      <p:regular r:id="rId4"/>
      <p:bold r:id="rId5"/>
      <p:italic r:id="rId6"/>
      <p:boldItalic r:id="rId7"/>
    </p:embeddedFont>
    <p:embeddedFont>
      <p:font typeface="Oswald" pitchFamily="2" charset="77"/>
      <p:regular r:id="rId8"/>
    </p:embeddedFont>
    <p:embeddedFont>
      <p:font typeface="Oswald Bold" pitchFamily="2" charset="77"/>
      <p:regular r:id="rId9"/>
      <p:bold r:id="rId10"/>
    </p:embeddedFont>
    <p:embeddedFont>
      <p:font typeface="Playlist Script" pitchFamily="2"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11" autoAdjust="0"/>
  </p:normalViewPr>
  <p:slideViewPr>
    <p:cSldViewPr>
      <p:cViewPr varScale="1">
        <p:scale>
          <a:sx n="61" d="100"/>
          <a:sy n="61" d="100"/>
        </p:scale>
        <p:origin x="14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4932" r="140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809921" y="9005016"/>
            <a:ext cx="668157" cy="506568"/>
          </a:xfrm>
          <a:prstGeom prst="rect">
            <a:avLst/>
          </a:prstGeom>
        </p:spPr>
      </p:pic>
      <p:sp>
        <p:nvSpPr>
          <p:cNvPr id="3" name="TextBox 3"/>
          <p:cNvSpPr txBox="1"/>
          <p:nvPr/>
        </p:nvSpPr>
        <p:spPr>
          <a:xfrm>
            <a:off x="661292" y="2093232"/>
            <a:ext cx="16965416" cy="2397125"/>
          </a:xfrm>
          <a:prstGeom prst="rect">
            <a:avLst/>
          </a:prstGeom>
        </p:spPr>
        <p:txBody>
          <a:bodyPr lIns="0" tIns="0" rIns="0" bIns="0" rtlCol="0" anchor="t">
            <a:spAutoFit/>
          </a:bodyPr>
          <a:lstStyle/>
          <a:p>
            <a:pPr algn="ctr">
              <a:lnSpc>
                <a:spcPts val="19600"/>
              </a:lnSpc>
            </a:pPr>
            <a:r>
              <a:rPr lang="en-US" sz="14000" spc="280">
                <a:solidFill>
                  <a:srgbClr val="F8CF2C"/>
                </a:solidFill>
                <a:latin typeface="Oswald Bold"/>
              </a:rPr>
              <a:t>CHURCH LEADERSHIP</a:t>
            </a:r>
          </a:p>
        </p:txBody>
      </p:sp>
      <p:sp>
        <p:nvSpPr>
          <p:cNvPr id="4" name="TextBox 4"/>
          <p:cNvSpPr txBox="1"/>
          <p:nvPr/>
        </p:nvSpPr>
        <p:spPr>
          <a:xfrm>
            <a:off x="6443737" y="5687151"/>
            <a:ext cx="5400526" cy="1901825"/>
          </a:xfrm>
          <a:prstGeom prst="rect">
            <a:avLst/>
          </a:prstGeom>
        </p:spPr>
        <p:txBody>
          <a:bodyPr lIns="0" tIns="0" rIns="0" bIns="0" rtlCol="0" anchor="t">
            <a:spAutoFit/>
          </a:bodyPr>
          <a:lstStyle/>
          <a:p>
            <a:pPr algn="ctr">
              <a:lnSpc>
                <a:spcPts val="15399"/>
              </a:lnSpc>
            </a:pPr>
            <a:r>
              <a:rPr lang="en-US" sz="10999">
                <a:solidFill>
                  <a:srgbClr val="F8CF2C"/>
                </a:solidFill>
                <a:latin typeface="Playlist Script"/>
              </a:rPr>
              <a:t>Deaconship</a:t>
            </a:r>
          </a:p>
        </p:txBody>
      </p:sp>
      <p:cxnSp>
        <p:nvCxnSpPr>
          <p:cNvPr id="6" name="Straight Connector 5">
            <a:extLst>
              <a:ext uri="{FF2B5EF4-FFF2-40B4-BE49-F238E27FC236}">
                <a16:creationId xmlns:a16="http://schemas.microsoft.com/office/drawing/2014/main" id="{23C42830-DC60-3D43-805C-C76E952B1BCA}"/>
              </a:ext>
            </a:extLst>
          </p:cNvPr>
          <p:cNvCxnSpPr>
            <a:cxnSpLocks/>
          </p:cNvCxnSpPr>
          <p:nvPr/>
        </p:nvCxnSpPr>
        <p:spPr>
          <a:xfrm>
            <a:off x="5307159" y="5134640"/>
            <a:ext cx="7673682" cy="0"/>
          </a:xfrm>
          <a:prstGeom prst="line">
            <a:avLst/>
          </a:prstGeom>
          <a:ln w="136525">
            <a:solidFill>
              <a:srgbClr val="F8CF2C"/>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2827"/>
        </a:solidFill>
        <a:effectLst/>
      </p:bgPr>
    </p:bg>
    <p:spTree>
      <p:nvGrpSpPr>
        <p:cNvPr id="1" name=""/>
        <p:cNvGrpSpPr/>
        <p:nvPr/>
      </p:nvGrpSpPr>
      <p:grpSpPr>
        <a:xfrm>
          <a:off x="0" y="0"/>
          <a:ext cx="0" cy="0"/>
          <a:chOff x="0" y="0"/>
          <a:chExt cx="0" cy="0"/>
        </a:xfrm>
      </p:grpSpPr>
      <p:sp>
        <p:nvSpPr>
          <p:cNvPr id="2" name="TextBox 2"/>
          <p:cNvSpPr txBox="1"/>
          <p:nvPr/>
        </p:nvSpPr>
        <p:spPr>
          <a:xfrm>
            <a:off x="6553353" y="8743210"/>
            <a:ext cx="5181294" cy="1102866"/>
          </a:xfrm>
          <a:prstGeom prst="rect">
            <a:avLst/>
          </a:prstGeom>
        </p:spPr>
        <p:txBody>
          <a:bodyPr wrap="square" lIns="0" tIns="0" rIns="0" bIns="0" rtlCol="0" anchor="t">
            <a:spAutoFit/>
          </a:bodyPr>
          <a:lstStyle/>
          <a:p>
            <a:pPr algn="ctr">
              <a:lnSpc>
                <a:spcPts val="8622"/>
              </a:lnSpc>
            </a:pPr>
            <a:r>
              <a:rPr lang="en-US" sz="6632" spc="132" dirty="0">
                <a:solidFill>
                  <a:srgbClr val="F8CF2C"/>
                </a:solidFill>
                <a:latin typeface="Playlist Script Bold"/>
              </a:rPr>
              <a:t>1 Timothy 3:8-13</a:t>
            </a:r>
          </a:p>
        </p:txBody>
      </p:sp>
      <p:sp>
        <p:nvSpPr>
          <p:cNvPr id="3" name="TextBox 3"/>
          <p:cNvSpPr txBox="1"/>
          <p:nvPr/>
        </p:nvSpPr>
        <p:spPr>
          <a:xfrm>
            <a:off x="9139238" y="4657090"/>
            <a:ext cx="9525" cy="877570"/>
          </a:xfrm>
          <a:prstGeom prst="rect">
            <a:avLst/>
          </a:prstGeom>
        </p:spPr>
        <p:txBody>
          <a:bodyPr lIns="0" tIns="0" rIns="0" bIns="0" rtlCol="0" anchor="t">
            <a:spAutoFit/>
          </a:bodyPr>
          <a:lstStyle/>
          <a:p>
            <a:pPr algn="ctr">
              <a:lnSpc>
                <a:spcPts val="7280"/>
              </a:lnSpc>
            </a:pPr>
            <a:endParaRPr/>
          </a:p>
        </p:txBody>
      </p:sp>
      <p:sp>
        <p:nvSpPr>
          <p:cNvPr id="4" name="TextBox 4"/>
          <p:cNvSpPr txBox="1"/>
          <p:nvPr/>
        </p:nvSpPr>
        <p:spPr>
          <a:xfrm>
            <a:off x="742553" y="1373505"/>
            <a:ext cx="16793369" cy="6671945"/>
          </a:xfrm>
          <a:prstGeom prst="rect">
            <a:avLst/>
          </a:prstGeom>
        </p:spPr>
        <p:txBody>
          <a:bodyPr lIns="0" tIns="0" rIns="0" bIns="0" rtlCol="0" anchor="t">
            <a:spAutoFit/>
          </a:bodyPr>
          <a:lstStyle/>
          <a:p>
            <a:pPr algn="ctr">
              <a:lnSpc>
                <a:spcPts val="6580"/>
              </a:lnSpc>
            </a:pPr>
            <a:r>
              <a:rPr lang="en-US" sz="4700">
                <a:solidFill>
                  <a:srgbClr val="F8CF2C"/>
                </a:solidFill>
                <a:latin typeface="Oswald"/>
              </a:rPr>
              <a:t>Likewise deacons must be reverent, not double-tongued, not given to much wine, not greedy for money, holding the mystery of the faith with a pure conscience. But let these also first be tested; then let them serve as deacons, being found blameless. Likewise, their wives must be reverent, not slanderers, temperate, faithful in all things. Let deacons be the husbands of one wife, ruling their children and their own houses well. For those who have served well as deacons obtain for themselves a good standing and great boldness in the faith which is in Christ Jesus.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118</Words>
  <Application>Microsoft Macintosh PowerPoint</Application>
  <PresentationFormat>Custom</PresentationFormat>
  <Paragraphs>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Oswald Bold</vt:lpstr>
      <vt:lpstr>Calibri</vt:lpstr>
      <vt:lpstr>Playlist Script Bold</vt:lpstr>
      <vt:lpstr>Playlist Script</vt:lpstr>
      <vt:lpstr>Oswald</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Leadership: Deaconship</dc:title>
  <cp:lastModifiedBy>Fellowship in Christ Church</cp:lastModifiedBy>
  <cp:revision>2</cp:revision>
  <dcterms:created xsi:type="dcterms:W3CDTF">2006-08-16T00:00:00Z</dcterms:created>
  <dcterms:modified xsi:type="dcterms:W3CDTF">2021-04-15T18:49:21Z</dcterms:modified>
  <dc:identifier>DAEbfN4uCxw</dc:identifier>
</cp:coreProperties>
</file>