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858000" cy="9144000"/>
  <p:embeddedFontLst>
    <p:embeddedFont>
      <p:font typeface="Archivo Narrow" panose="020B0506020202020B04" pitchFamily="34" charset="77"/>
      <p:regular r:id="rId4"/>
      <p:italic r:id="rId5"/>
    </p:embeddedFont>
    <p:embeddedFont>
      <p:font typeface="Archivo Narrow Bold" panose="020B0806020202020B04" pitchFamily="34" charset="77"/>
      <p:regular r:id="rId6"/>
      <p:italic r:id="rId7"/>
    </p:embeddedFont>
    <p:embeddedFont>
      <p:font typeface="Calibri" panose="020F0502020204030204" pitchFamily="34" charset="0"/>
      <p:regular r:id="rId8"/>
      <p:bold r:id="rId9"/>
      <p:italic r:id="rId10"/>
      <p:boldItalic r:id="rId11"/>
    </p:embeddedFont>
    <p:embeddedFont>
      <p:font typeface="Oswald Bold" pitchFamily="2" charset="77"/>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1" autoAdjust="0"/>
  </p:normalViewPr>
  <p:slideViewPr>
    <p:cSldViewPr>
      <p:cViewPr varScale="1">
        <p:scale>
          <a:sx n="61" d="100"/>
          <a:sy n="61" d="100"/>
        </p:scale>
        <p:origin x="14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772400" y="7632572"/>
            <a:ext cx="2743200" cy="207818"/>
          </a:xfrm>
          <a:prstGeom prst="rect">
            <a:avLst/>
          </a:prstGeom>
          <a:solidFill>
            <a:srgbClr val="FFFFFF"/>
          </a:solidFill>
        </p:spPr>
      </p:sp>
      <p:sp>
        <p:nvSpPr>
          <p:cNvPr id="3" name="AutoShape 3"/>
          <p:cNvSpPr/>
          <p:nvPr/>
        </p:nvSpPr>
        <p:spPr>
          <a:xfrm>
            <a:off x="7772400" y="2446609"/>
            <a:ext cx="2743200" cy="207818"/>
          </a:xfrm>
          <a:prstGeom prst="rect">
            <a:avLst/>
          </a:prstGeom>
          <a:solidFill>
            <a:srgbClr val="FFFFFF"/>
          </a:solidFill>
        </p:spPr>
      </p:sp>
      <p:pic>
        <p:nvPicPr>
          <p:cNvPr id="4" name="Picture 4"/>
          <p:cNvPicPr>
            <a:picLocks noChangeAspect="1"/>
          </p:cNvPicPr>
          <p:nvPr/>
        </p:nvPicPr>
        <p:blipFill>
          <a:blip r:embed="rId3"/>
          <a:srcRect r="71812"/>
          <a:stretch>
            <a:fillRect/>
          </a:stretch>
        </p:blipFill>
        <p:spPr>
          <a:xfrm>
            <a:off x="8707083" y="8879498"/>
            <a:ext cx="873833" cy="653596"/>
          </a:xfrm>
          <a:prstGeom prst="rect">
            <a:avLst/>
          </a:prstGeom>
        </p:spPr>
      </p:pic>
      <p:sp>
        <p:nvSpPr>
          <p:cNvPr id="5" name="TextBox 5"/>
          <p:cNvSpPr txBox="1"/>
          <p:nvPr/>
        </p:nvSpPr>
        <p:spPr>
          <a:xfrm>
            <a:off x="1261087" y="3988548"/>
            <a:ext cx="15765825" cy="2222500"/>
          </a:xfrm>
          <a:prstGeom prst="rect">
            <a:avLst/>
          </a:prstGeom>
        </p:spPr>
        <p:txBody>
          <a:bodyPr lIns="0" tIns="0" rIns="0" bIns="0" rtlCol="0" anchor="t">
            <a:spAutoFit/>
          </a:bodyPr>
          <a:lstStyle/>
          <a:p>
            <a:pPr algn="ctr">
              <a:lnSpc>
                <a:spcPts val="18200"/>
              </a:lnSpc>
            </a:pPr>
            <a:r>
              <a:rPr lang="en-US" sz="13000" spc="260">
                <a:solidFill>
                  <a:srgbClr val="FFFFFF"/>
                </a:solidFill>
                <a:latin typeface="Oswald Bold"/>
              </a:rPr>
              <a:t>ALL THE NATIONS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772400" y="7632572"/>
            <a:ext cx="2743200" cy="207818"/>
          </a:xfrm>
          <a:prstGeom prst="rect">
            <a:avLst/>
          </a:prstGeom>
          <a:solidFill>
            <a:srgbClr val="FFFFFF"/>
          </a:solidFill>
        </p:spPr>
      </p:sp>
      <p:sp>
        <p:nvSpPr>
          <p:cNvPr id="3" name="TextBox 3"/>
          <p:cNvSpPr txBox="1"/>
          <p:nvPr/>
        </p:nvSpPr>
        <p:spPr>
          <a:xfrm>
            <a:off x="644565" y="1161780"/>
            <a:ext cx="16998868" cy="6681470"/>
          </a:xfrm>
          <a:prstGeom prst="rect">
            <a:avLst/>
          </a:prstGeom>
        </p:spPr>
        <p:txBody>
          <a:bodyPr lIns="0" tIns="0" rIns="0" bIns="0" rtlCol="0" anchor="t">
            <a:spAutoFit/>
          </a:bodyPr>
          <a:lstStyle/>
          <a:p>
            <a:pPr algn="ctr">
              <a:lnSpc>
                <a:spcPts val="6580"/>
              </a:lnSpc>
            </a:pPr>
            <a:r>
              <a:rPr lang="en-US" sz="4700" dirty="0">
                <a:solidFill>
                  <a:srgbClr val="FFFFFF"/>
                </a:solidFill>
                <a:latin typeface="Archivo Narrow"/>
              </a:rPr>
              <a:t>Then the eleven disciples went away into Galilee, to the mountain which Jesus had appointed for them. When they saw Him, they worshiped Him; but some doubted. And Jesus came and spoke to them, saying, “All authority has been given to Me in heaven and on earth. Go therefore and make disciples of all the nations, baptizing them in the name of the Father and of the Son and of the Holy Spirit,</a:t>
            </a:r>
            <a:r>
              <a:rPr lang="en-US" sz="4700" dirty="0">
                <a:solidFill>
                  <a:srgbClr val="FFFFFF"/>
                </a:solidFill>
                <a:latin typeface="Archivo Narrow Bold"/>
              </a:rPr>
              <a:t> </a:t>
            </a:r>
            <a:r>
              <a:rPr lang="en-US" sz="4700" dirty="0">
                <a:solidFill>
                  <a:srgbClr val="FFFFFF"/>
                </a:solidFill>
                <a:latin typeface="Archivo Narrow"/>
              </a:rPr>
              <a:t>teaching them to observe all things that I have commanded you; and lo, I am with you always, even to the end of the age." Amen.</a:t>
            </a:r>
          </a:p>
          <a:p>
            <a:pPr algn="ctr">
              <a:lnSpc>
                <a:spcPts val="6580"/>
              </a:lnSpc>
            </a:pPr>
            <a:endParaRPr lang="en-US" sz="4700" dirty="0">
              <a:solidFill>
                <a:srgbClr val="FFFFFF"/>
              </a:solidFill>
              <a:latin typeface="Archivo Narrow"/>
            </a:endParaRPr>
          </a:p>
        </p:txBody>
      </p:sp>
      <p:sp>
        <p:nvSpPr>
          <p:cNvPr id="4" name="TextBox 4"/>
          <p:cNvSpPr txBox="1"/>
          <p:nvPr/>
        </p:nvSpPr>
        <p:spPr>
          <a:xfrm>
            <a:off x="6560120" y="8475537"/>
            <a:ext cx="5167759" cy="89662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Archivo Narrow"/>
              </a:rPr>
              <a:t>MATTHEW 28:16-20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120</Words>
  <Application>Microsoft Macintosh PowerPoint</Application>
  <PresentationFormat>Custom</PresentationFormat>
  <Paragraphs>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Oswald Bold</vt:lpstr>
      <vt:lpstr>Calibri</vt:lpstr>
      <vt:lpstr>Archivo Narrow</vt:lpstr>
      <vt:lpstr>Arial</vt:lpstr>
      <vt:lpstr>Archivo Narrow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Nations</dc:title>
  <cp:lastModifiedBy>Fellowship in Christ Church</cp:lastModifiedBy>
  <cp:revision>4</cp:revision>
  <dcterms:created xsi:type="dcterms:W3CDTF">2006-08-16T00:00:00Z</dcterms:created>
  <dcterms:modified xsi:type="dcterms:W3CDTF">2021-03-11T06:38:44Z</dcterms:modified>
  <dc:identifier>DAEYblQVixM</dc:identifier>
</cp:coreProperties>
</file>